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Ownglyph zihi" panose="020B0600000101010101" charset="-127"/>
      <p:regular r:id="rId16"/>
    </p:embeddedFont>
    <p:embeddedFont>
      <p:font typeface="Tlab 모던라운드 Bold" panose="020B0600000101010101" charset="-127"/>
      <p:regular r:id="rId17"/>
    </p:embeddedFont>
    <p:embeddedFont>
      <p:font typeface="윤고딕" panose="020B0600000101010101" charset="-12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8.png"/><Relationship Id="rId3" Type="http://schemas.openxmlformats.org/officeDocument/2006/relationships/image" Target="../media/image13.svg"/><Relationship Id="rId7" Type="http://schemas.openxmlformats.org/officeDocument/2006/relationships/image" Target="../media/image37.png"/><Relationship Id="rId12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33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71679">
            <a:off x="2298899" y="2049034"/>
            <a:ext cx="532254" cy="672675"/>
          </a:xfrm>
          <a:custGeom>
            <a:avLst/>
            <a:gdLst/>
            <a:ahLst/>
            <a:cxnLst/>
            <a:rect l="l" t="t" r="r" b="b"/>
            <a:pathLst>
              <a:path w="532254" h="672675">
                <a:moveTo>
                  <a:pt x="0" y="0"/>
                </a:moveTo>
                <a:lnTo>
                  <a:pt x="532253" y="0"/>
                </a:lnTo>
                <a:lnTo>
                  <a:pt x="532253" y="672675"/>
                </a:lnTo>
                <a:lnTo>
                  <a:pt x="0" y="672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1826569" y="1675193"/>
            <a:ext cx="4910409" cy="7274680"/>
          </a:xfrm>
          <a:custGeom>
            <a:avLst/>
            <a:gdLst/>
            <a:ahLst/>
            <a:cxnLst/>
            <a:rect l="l" t="t" r="r" b="b"/>
            <a:pathLst>
              <a:path w="4910409" h="7274680">
                <a:moveTo>
                  <a:pt x="0" y="0"/>
                </a:moveTo>
                <a:lnTo>
                  <a:pt x="4910409" y="0"/>
                </a:lnTo>
                <a:lnTo>
                  <a:pt x="4910409" y="7274680"/>
                </a:lnTo>
                <a:lnTo>
                  <a:pt x="0" y="7274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2590886" y="3184251"/>
            <a:ext cx="5246446" cy="104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7"/>
              </a:lnSpc>
            </a:pPr>
            <a:r>
              <a:rPr lang="en-US" sz="8101" b="1" spc="-210" dirty="0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830447" y="4612296"/>
            <a:ext cx="6652549" cy="216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33"/>
              </a:lnSpc>
            </a:pPr>
            <a:r>
              <a:rPr lang="en-US" sz="16805" b="1" spc="-436" dirty="0" err="1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  <a:endParaRPr lang="en-US" sz="16805" b="1" spc="-436" dirty="0">
              <a:solidFill>
                <a:srgbClr val="E89191"/>
              </a:solidFill>
              <a:latin typeface="Tlab 모던라운드 Bold"/>
              <a:ea typeface="Tlab 모던라운드 Bold"/>
              <a:cs typeface="Tlab 모던라운드 Bold"/>
              <a:sym typeface="Tlab 모던라운드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921485" y="2385372"/>
            <a:ext cx="194482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9"/>
              </a:lnSpc>
            </a:pPr>
            <a:r>
              <a:rPr lang="en-US" sz="1816" spc="-92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6월은 호국보훈의 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3949">
            <a:off x="1649471" y="2083731"/>
            <a:ext cx="532254" cy="672675"/>
          </a:xfrm>
          <a:custGeom>
            <a:avLst/>
            <a:gdLst/>
            <a:ahLst/>
            <a:cxnLst/>
            <a:rect l="l" t="t" r="r" b="b"/>
            <a:pathLst>
              <a:path w="532254" h="672675">
                <a:moveTo>
                  <a:pt x="0" y="0"/>
                </a:moveTo>
                <a:lnTo>
                  <a:pt x="532253" y="0"/>
                </a:lnTo>
                <a:lnTo>
                  <a:pt x="532253" y="672674"/>
                </a:lnTo>
                <a:lnTo>
                  <a:pt x="0" y="67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5382191" y="3113475"/>
            <a:ext cx="7523617" cy="5012610"/>
          </a:xfrm>
          <a:custGeom>
            <a:avLst/>
            <a:gdLst/>
            <a:ahLst/>
            <a:cxnLst/>
            <a:rect l="l" t="t" r="r" b="b"/>
            <a:pathLst>
              <a:path w="7523617" h="5012610">
                <a:moveTo>
                  <a:pt x="0" y="0"/>
                </a:moveTo>
                <a:lnTo>
                  <a:pt x="7523618" y="0"/>
                </a:lnTo>
                <a:lnTo>
                  <a:pt x="7523618" y="5012610"/>
                </a:lnTo>
                <a:lnTo>
                  <a:pt x="0" y="5012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24779" y="1810491"/>
            <a:ext cx="6416391" cy="115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현충원은 어떤 곳인가요?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85427" y="8200390"/>
            <a:ext cx="1422642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2"/>
              </a:lnSpc>
            </a:pP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나라를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위해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희생하신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분들이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잠들어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있는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곳이에요</a:t>
            </a:r>
            <a:endParaRPr lang="en-US" sz="7585" spc="-386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3949">
            <a:off x="1649471" y="2083731"/>
            <a:ext cx="532254" cy="672675"/>
          </a:xfrm>
          <a:custGeom>
            <a:avLst/>
            <a:gdLst/>
            <a:ahLst/>
            <a:cxnLst/>
            <a:rect l="l" t="t" r="r" b="b"/>
            <a:pathLst>
              <a:path w="532254" h="672675">
                <a:moveTo>
                  <a:pt x="0" y="0"/>
                </a:moveTo>
                <a:lnTo>
                  <a:pt x="532253" y="0"/>
                </a:lnTo>
                <a:lnTo>
                  <a:pt x="532253" y="672674"/>
                </a:lnTo>
                <a:lnTo>
                  <a:pt x="0" y="67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632975" y="2420068"/>
            <a:ext cx="7287971" cy="5611737"/>
            <a:chOff x="0" y="0"/>
            <a:chExt cx="9717294" cy="74823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717294" cy="7482316"/>
            </a:xfrm>
            <a:custGeom>
              <a:avLst/>
              <a:gdLst/>
              <a:ahLst/>
              <a:cxnLst/>
              <a:rect l="l" t="t" r="r" b="b"/>
              <a:pathLst>
                <a:path w="9717294" h="7482316">
                  <a:moveTo>
                    <a:pt x="0" y="0"/>
                  </a:moveTo>
                  <a:lnTo>
                    <a:pt x="9717294" y="0"/>
                  </a:lnTo>
                  <a:lnTo>
                    <a:pt x="9717294" y="7482316"/>
                  </a:lnTo>
                  <a:lnTo>
                    <a:pt x="0" y="748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1625532" y="4767930"/>
              <a:ext cx="1520919" cy="1663907"/>
              <a:chOff x="0" y="0"/>
              <a:chExt cx="256044" cy="28011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6044" cy="280116"/>
              </a:xfrm>
              <a:custGeom>
                <a:avLst/>
                <a:gdLst/>
                <a:ahLst/>
                <a:cxnLst/>
                <a:rect l="l" t="t" r="r" b="b"/>
                <a:pathLst>
                  <a:path w="256044" h="280116">
                    <a:moveTo>
                      <a:pt x="0" y="0"/>
                    </a:moveTo>
                    <a:lnTo>
                      <a:pt x="256044" y="0"/>
                    </a:lnTo>
                    <a:lnTo>
                      <a:pt x="256044" y="280116"/>
                    </a:lnTo>
                    <a:lnTo>
                      <a:pt x="0" y="280116"/>
                    </a:lnTo>
                    <a:close/>
                  </a:path>
                </a:pathLst>
              </a:custGeom>
              <a:solidFill>
                <a:srgbClr val="D4D0C1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0"/>
                <a:ext cx="256044" cy="28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7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 rot="1849787">
              <a:off x="1687161" y="5206123"/>
              <a:ext cx="1397660" cy="1477703"/>
            </a:xfrm>
            <a:custGeom>
              <a:avLst/>
              <a:gdLst/>
              <a:ahLst/>
              <a:cxnLst/>
              <a:rect l="l" t="t" r="r" b="b"/>
              <a:pathLst>
                <a:path w="1397660" h="1477703">
                  <a:moveTo>
                    <a:pt x="0" y="0"/>
                  </a:moveTo>
                  <a:lnTo>
                    <a:pt x="1397661" y="0"/>
                  </a:lnTo>
                  <a:lnTo>
                    <a:pt x="1397661" y="1477703"/>
                  </a:lnTo>
                  <a:lnTo>
                    <a:pt x="0" y="1477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3812177" y="2287643"/>
              <a:ext cx="507462" cy="889105"/>
            </a:xfrm>
            <a:custGeom>
              <a:avLst/>
              <a:gdLst/>
              <a:ahLst/>
              <a:cxnLst/>
              <a:rect l="l" t="t" r="r" b="b"/>
              <a:pathLst>
                <a:path w="507462" h="889105">
                  <a:moveTo>
                    <a:pt x="0" y="0"/>
                  </a:moveTo>
                  <a:lnTo>
                    <a:pt x="507462" y="0"/>
                  </a:lnTo>
                  <a:lnTo>
                    <a:pt x="507462" y="889105"/>
                  </a:lnTo>
                  <a:lnTo>
                    <a:pt x="0" y="889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4031" b="-2838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504333" y="5178383"/>
              <a:ext cx="1377949" cy="1533184"/>
            </a:xfrm>
            <a:custGeom>
              <a:avLst/>
              <a:gdLst/>
              <a:ahLst/>
              <a:cxnLst/>
              <a:rect l="l" t="t" r="r" b="b"/>
              <a:pathLst>
                <a:path w="1377949" h="1533184">
                  <a:moveTo>
                    <a:pt x="0" y="0"/>
                  </a:moveTo>
                  <a:lnTo>
                    <a:pt x="1377949" y="0"/>
                  </a:lnTo>
                  <a:lnTo>
                    <a:pt x="1377949" y="1533184"/>
                  </a:lnTo>
                  <a:lnTo>
                    <a:pt x="0" y="1533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257949" y="8104725"/>
            <a:ext cx="16001351" cy="115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많은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사람들이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방문해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꽃을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드리며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감사와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존경의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마음을</a:t>
            </a:r>
            <a:r>
              <a:rPr lang="en-US" sz="7090" spc="-361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090" spc="-361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전해요</a:t>
            </a:r>
            <a:endParaRPr lang="en-US" sz="7090" spc="-361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424779" y="1810491"/>
            <a:ext cx="6416391" cy="115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현충원은 어떤 곳인가요?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707082" y="3384038"/>
            <a:ext cx="8873837" cy="341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54"/>
              </a:lnSpc>
            </a:pPr>
            <a:r>
              <a:rPr lang="en-US" sz="10878" spc="-55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우리가 할 수 있는 일은 </a:t>
            </a:r>
          </a:p>
          <a:p>
            <a:pPr algn="ctr">
              <a:lnSpc>
                <a:spcPts val="13054"/>
              </a:lnSpc>
            </a:pPr>
            <a:r>
              <a:rPr lang="en-US" sz="10878" spc="-55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무엇이 있을까요?</a:t>
            </a:r>
          </a:p>
        </p:txBody>
      </p:sp>
      <p:sp>
        <p:nvSpPr>
          <p:cNvPr id="33" name="Freeform 33"/>
          <p:cNvSpPr/>
          <p:nvPr/>
        </p:nvSpPr>
        <p:spPr>
          <a:xfrm rot="863785">
            <a:off x="13580918" y="3702221"/>
            <a:ext cx="1901544" cy="2892082"/>
          </a:xfrm>
          <a:custGeom>
            <a:avLst/>
            <a:gdLst/>
            <a:ahLst/>
            <a:cxnLst/>
            <a:rect l="l" t="t" r="r" b="b"/>
            <a:pathLst>
              <a:path w="1901544" h="2892082">
                <a:moveTo>
                  <a:pt x="0" y="0"/>
                </a:moveTo>
                <a:lnTo>
                  <a:pt x="1901544" y="0"/>
                </a:lnTo>
                <a:lnTo>
                  <a:pt x="1901544" y="2892083"/>
                </a:lnTo>
                <a:lnTo>
                  <a:pt x="0" y="2892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34" name="TextBox 34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468804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257949" y="1755337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0" y="0"/>
                </a:lnTo>
                <a:lnTo>
                  <a:pt x="4709450" y="4103108"/>
                </a:lnTo>
                <a:lnTo>
                  <a:pt x="0" y="4103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3" name="Group 33"/>
          <p:cNvGrpSpPr/>
          <p:nvPr/>
        </p:nvGrpSpPr>
        <p:grpSpPr>
          <a:xfrm>
            <a:off x="2020518" y="2482228"/>
            <a:ext cx="4086233" cy="3010758"/>
            <a:chOff x="0" y="0"/>
            <a:chExt cx="5448311" cy="4014344"/>
          </a:xfrm>
        </p:grpSpPr>
        <p:sp>
          <p:nvSpPr>
            <p:cNvPr id="34" name="Freeform 34"/>
            <p:cNvSpPr/>
            <p:nvPr/>
          </p:nvSpPr>
          <p:spPr>
            <a:xfrm rot="1447507">
              <a:off x="3780588" y="1455696"/>
              <a:ext cx="1525826" cy="1020396"/>
            </a:xfrm>
            <a:custGeom>
              <a:avLst/>
              <a:gdLst/>
              <a:ahLst/>
              <a:cxnLst/>
              <a:rect l="l" t="t" r="r" b="b"/>
              <a:pathLst>
                <a:path w="1525826" h="1020396">
                  <a:moveTo>
                    <a:pt x="0" y="0"/>
                  </a:moveTo>
                  <a:lnTo>
                    <a:pt x="1525826" y="0"/>
                  </a:lnTo>
                  <a:lnTo>
                    <a:pt x="1525826" y="1020396"/>
                  </a:lnTo>
                  <a:lnTo>
                    <a:pt x="0" y="102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35"/>
            <p:cNvSpPr/>
            <p:nvPr/>
          </p:nvSpPr>
          <p:spPr>
            <a:xfrm rot="-1252492">
              <a:off x="3668348" y="169408"/>
              <a:ext cx="1165561" cy="1165561"/>
            </a:xfrm>
            <a:custGeom>
              <a:avLst/>
              <a:gdLst/>
              <a:ahLst/>
              <a:cxnLst/>
              <a:rect l="l" t="t" r="r" b="b"/>
              <a:pathLst>
                <a:path w="1165561" h="1165561">
                  <a:moveTo>
                    <a:pt x="0" y="0"/>
                  </a:moveTo>
                  <a:lnTo>
                    <a:pt x="1165562" y="0"/>
                  </a:lnTo>
                  <a:lnTo>
                    <a:pt x="1165562" y="1165562"/>
                  </a:lnTo>
                  <a:lnTo>
                    <a:pt x="0" y="116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36"/>
            <p:cNvSpPr/>
            <p:nvPr/>
          </p:nvSpPr>
          <p:spPr>
            <a:xfrm rot="-1252492">
              <a:off x="3225462" y="1539436"/>
              <a:ext cx="930266" cy="928740"/>
            </a:xfrm>
            <a:custGeom>
              <a:avLst/>
              <a:gdLst/>
              <a:ahLst/>
              <a:cxnLst/>
              <a:rect l="l" t="t" r="r" b="b"/>
              <a:pathLst>
                <a:path w="930266" h="928740">
                  <a:moveTo>
                    <a:pt x="0" y="0"/>
                  </a:moveTo>
                  <a:lnTo>
                    <a:pt x="930266" y="0"/>
                  </a:lnTo>
                  <a:lnTo>
                    <a:pt x="930266" y="928740"/>
                  </a:lnTo>
                  <a:lnTo>
                    <a:pt x="0" y="928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5499" r="-25293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4014344" cy="4014344"/>
            </a:xfrm>
            <a:custGeom>
              <a:avLst/>
              <a:gdLst/>
              <a:ahLst/>
              <a:cxnLst/>
              <a:rect l="l" t="t" r="r" b="b"/>
              <a:pathLst>
                <a:path w="4014344" h="4014344">
                  <a:moveTo>
                    <a:pt x="0" y="0"/>
                  </a:moveTo>
                  <a:lnTo>
                    <a:pt x="4014344" y="0"/>
                  </a:lnTo>
                  <a:lnTo>
                    <a:pt x="4014344" y="4014344"/>
                  </a:lnTo>
                  <a:lnTo>
                    <a:pt x="0" y="4014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6789275" y="3806891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0" y="0"/>
                </a:lnTo>
                <a:lnTo>
                  <a:pt x="4709450" y="4103109"/>
                </a:lnTo>
                <a:lnTo>
                  <a:pt x="0" y="4103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9" name="Freeform 39"/>
          <p:cNvSpPr/>
          <p:nvPr/>
        </p:nvSpPr>
        <p:spPr>
          <a:xfrm>
            <a:off x="7745882" y="4298481"/>
            <a:ext cx="2796237" cy="3119930"/>
          </a:xfrm>
          <a:custGeom>
            <a:avLst/>
            <a:gdLst/>
            <a:ahLst/>
            <a:cxnLst/>
            <a:rect l="l" t="t" r="r" b="b"/>
            <a:pathLst>
              <a:path w="2796237" h="3119930">
                <a:moveTo>
                  <a:pt x="0" y="0"/>
                </a:moveTo>
                <a:lnTo>
                  <a:pt x="2796236" y="0"/>
                </a:lnTo>
                <a:lnTo>
                  <a:pt x="2796236" y="3119929"/>
                </a:lnTo>
                <a:lnTo>
                  <a:pt x="0" y="3119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0" name="Freeform 40"/>
          <p:cNvSpPr/>
          <p:nvPr/>
        </p:nvSpPr>
        <p:spPr>
          <a:xfrm>
            <a:off x="11888175" y="1755337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0" y="0"/>
                </a:lnTo>
                <a:lnTo>
                  <a:pt x="4709450" y="4103108"/>
                </a:lnTo>
                <a:lnTo>
                  <a:pt x="0" y="4103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1" name="Freeform 41"/>
          <p:cNvSpPr/>
          <p:nvPr/>
        </p:nvSpPr>
        <p:spPr>
          <a:xfrm>
            <a:off x="12430665" y="2309291"/>
            <a:ext cx="3432556" cy="3183696"/>
          </a:xfrm>
          <a:custGeom>
            <a:avLst/>
            <a:gdLst/>
            <a:ahLst/>
            <a:cxnLst/>
            <a:rect l="l" t="t" r="r" b="b"/>
            <a:pathLst>
              <a:path w="3432556" h="3183696">
                <a:moveTo>
                  <a:pt x="0" y="0"/>
                </a:moveTo>
                <a:lnTo>
                  <a:pt x="3432556" y="0"/>
                </a:lnTo>
                <a:lnTo>
                  <a:pt x="3432556" y="3183695"/>
                </a:lnTo>
                <a:lnTo>
                  <a:pt x="0" y="3183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2" name="TextBox 42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5991537"/>
            <a:ext cx="5706341" cy="80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어른과 함께 집에 태극기 달기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290829" y="7686675"/>
            <a:ext cx="570634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고마운 분들을 기억하고 존경하는 마음 가지기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340135" y="5810820"/>
            <a:ext cx="380553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감사한 마음을 담아</a:t>
            </a:r>
          </a:p>
          <a:p>
            <a:pPr algn="ctr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그림 편지 쓰기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468804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382618" y="2720770"/>
            <a:ext cx="4358624" cy="142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70"/>
              </a:lnSpc>
            </a:pPr>
            <a:r>
              <a:rPr lang="en-US" sz="11010" b="1" spc="-286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48721" y="3022840"/>
            <a:ext cx="5056128" cy="113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65"/>
              </a:lnSpc>
            </a:pPr>
            <a:r>
              <a:rPr lang="en-US" sz="8714" b="1" spc="-226" dirty="0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832754" y="4853304"/>
            <a:ext cx="12622491" cy="275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0"/>
              </a:lnSpc>
            </a:pPr>
            <a:r>
              <a:rPr lang="en-US" sz="11010" b="1" spc="-286" dirty="0" err="1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감사와</a:t>
            </a:r>
            <a:r>
              <a:rPr lang="en-US" sz="11010" b="1" spc="-286" dirty="0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 </a:t>
            </a:r>
            <a:r>
              <a:rPr lang="en-US" sz="11010" b="1" spc="-286" dirty="0" err="1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존경의</a:t>
            </a:r>
            <a:r>
              <a:rPr lang="en-US" sz="11010" b="1" spc="-286" dirty="0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 </a:t>
            </a:r>
            <a:r>
              <a:rPr lang="en-US" sz="11010" b="1" spc="-286" dirty="0" err="1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마음을</a:t>
            </a:r>
            <a:r>
              <a:rPr lang="en-US" sz="11010" b="1" spc="-286" dirty="0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 </a:t>
            </a:r>
            <a:r>
              <a:rPr lang="en-US" sz="11010" b="1" spc="-286" dirty="0" err="1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잊지</a:t>
            </a:r>
            <a:r>
              <a:rPr lang="en-US" sz="11010" b="1" spc="-286" dirty="0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 </a:t>
            </a:r>
            <a:r>
              <a:rPr lang="en-US" sz="11010" b="1" spc="-286" dirty="0" err="1">
                <a:solidFill>
                  <a:srgbClr val="EAE9E9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말아요</a:t>
            </a:r>
            <a:endParaRPr lang="en-US" sz="11010" b="1" spc="-286" dirty="0">
              <a:solidFill>
                <a:srgbClr val="EAE9E9"/>
              </a:solidFill>
              <a:latin typeface="Tlab 모던라운드 Bold"/>
              <a:ea typeface="Tlab 모던라운드 Bold"/>
              <a:cs typeface="Tlab 모던라운드 Bold"/>
              <a:sym typeface="Tlab 모던라운드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3949">
            <a:off x="1649471" y="2083731"/>
            <a:ext cx="532254" cy="672675"/>
          </a:xfrm>
          <a:custGeom>
            <a:avLst/>
            <a:gdLst/>
            <a:ahLst/>
            <a:cxnLst/>
            <a:rect l="l" t="t" r="r" b="b"/>
            <a:pathLst>
              <a:path w="532254" h="672675">
                <a:moveTo>
                  <a:pt x="0" y="0"/>
                </a:moveTo>
                <a:lnTo>
                  <a:pt x="532253" y="0"/>
                </a:lnTo>
                <a:lnTo>
                  <a:pt x="532253" y="672674"/>
                </a:lnTo>
                <a:lnTo>
                  <a:pt x="0" y="67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119648" y="3098923"/>
            <a:ext cx="7315200" cy="3287858"/>
          </a:xfrm>
          <a:custGeom>
            <a:avLst/>
            <a:gdLst/>
            <a:ahLst/>
            <a:cxnLst/>
            <a:rect l="l" t="t" r="r" b="b"/>
            <a:pathLst>
              <a:path w="7315200" h="3287858">
                <a:moveTo>
                  <a:pt x="0" y="0"/>
                </a:moveTo>
                <a:lnTo>
                  <a:pt x="7315200" y="0"/>
                </a:lnTo>
                <a:lnTo>
                  <a:pt x="7315200" y="3287858"/>
                </a:lnTo>
                <a:lnTo>
                  <a:pt x="0" y="328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Freeform 34"/>
          <p:cNvSpPr/>
          <p:nvPr/>
        </p:nvSpPr>
        <p:spPr>
          <a:xfrm>
            <a:off x="10977574" y="3041419"/>
            <a:ext cx="4405003" cy="3402865"/>
          </a:xfrm>
          <a:custGeom>
            <a:avLst/>
            <a:gdLst/>
            <a:ahLst/>
            <a:cxnLst/>
            <a:rect l="l" t="t" r="r" b="b"/>
            <a:pathLst>
              <a:path w="4405003" h="3402865">
                <a:moveTo>
                  <a:pt x="0" y="0"/>
                </a:moveTo>
                <a:lnTo>
                  <a:pt x="4405003" y="0"/>
                </a:lnTo>
                <a:lnTo>
                  <a:pt x="4405003" y="3402865"/>
                </a:lnTo>
                <a:lnTo>
                  <a:pt x="0" y="340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24779" y="1810491"/>
            <a:ext cx="6719221" cy="115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현충일은 어떤 날일까요?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07024" y="6781659"/>
            <a:ext cx="11875553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6"/>
              </a:lnSpc>
            </a:pP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나라를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지키기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위해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싸우다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</a:p>
          <a:p>
            <a:pPr algn="ctr">
              <a:lnSpc>
                <a:spcPts val="8566"/>
              </a:lnSpc>
            </a:pP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희생되신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분들을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기억하고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추모하기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138" spc="-364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위한</a:t>
            </a:r>
            <a:r>
              <a:rPr lang="en-US" sz="7138" spc="-364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3949">
            <a:off x="1284790" y="2120787"/>
            <a:ext cx="532254" cy="672675"/>
          </a:xfrm>
          <a:custGeom>
            <a:avLst/>
            <a:gdLst/>
            <a:ahLst/>
            <a:cxnLst/>
            <a:rect l="l" t="t" r="r" b="b"/>
            <a:pathLst>
              <a:path w="532254" h="672675">
                <a:moveTo>
                  <a:pt x="0" y="0"/>
                </a:moveTo>
                <a:lnTo>
                  <a:pt x="532254" y="0"/>
                </a:lnTo>
                <a:lnTo>
                  <a:pt x="532254" y="672675"/>
                </a:lnTo>
                <a:lnTo>
                  <a:pt x="0" y="672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2424779" y="4222247"/>
            <a:ext cx="7967831" cy="3581187"/>
          </a:xfrm>
          <a:custGeom>
            <a:avLst/>
            <a:gdLst/>
            <a:ahLst/>
            <a:cxnLst/>
            <a:rect l="l" t="t" r="r" b="b"/>
            <a:pathLst>
              <a:path w="7967831" h="3581187">
                <a:moveTo>
                  <a:pt x="0" y="0"/>
                </a:moveTo>
                <a:lnTo>
                  <a:pt x="7967831" y="0"/>
                </a:lnTo>
                <a:lnTo>
                  <a:pt x="7967831" y="3581187"/>
                </a:lnTo>
                <a:lnTo>
                  <a:pt x="0" y="3581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Freeform 34"/>
          <p:cNvSpPr/>
          <p:nvPr/>
        </p:nvSpPr>
        <p:spPr>
          <a:xfrm>
            <a:off x="10983755" y="4159614"/>
            <a:ext cx="4797998" cy="3706454"/>
          </a:xfrm>
          <a:custGeom>
            <a:avLst/>
            <a:gdLst/>
            <a:ahLst/>
            <a:cxnLst/>
            <a:rect l="l" t="t" r="r" b="b"/>
            <a:pathLst>
              <a:path w="4797998" h="3706454">
                <a:moveTo>
                  <a:pt x="0" y="0"/>
                </a:moveTo>
                <a:lnTo>
                  <a:pt x="4797999" y="0"/>
                </a:lnTo>
                <a:lnTo>
                  <a:pt x="4797999" y="3706454"/>
                </a:lnTo>
                <a:lnTo>
                  <a:pt x="0" y="3706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Freeform 35"/>
          <p:cNvSpPr/>
          <p:nvPr/>
        </p:nvSpPr>
        <p:spPr>
          <a:xfrm>
            <a:off x="7485497" y="3871838"/>
            <a:ext cx="4699245" cy="4481905"/>
          </a:xfrm>
          <a:custGeom>
            <a:avLst/>
            <a:gdLst/>
            <a:ahLst/>
            <a:cxnLst/>
            <a:rect l="l" t="t" r="r" b="b"/>
            <a:pathLst>
              <a:path w="4699245" h="4481905">
                <a:moveTo>
                  <a:pt x="0" y="0"/>
                </a:moveTo>
                <a:lnTo>
                  <a:pt x="4699245" y="0"/>
                </a:lnTo>
                <a:lnTo>
                  <a:pt x="4699245" y="4481905"/>
                </a:lnTo>
                <a:lnTo>
                  <a:pt x="0" y="4481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36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60099" y="1847548"/>
            <a:ext cx="16628365" cy="115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나라가 어려움에 처했을 때 나라를 지키는 분들이 없었다면?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9" name="Freeform 39"/>
          <p:cNvSpPr/>
          <p:nvPr/>
        </p:nvSpPr>
        <p:spPr>
          <a:xfrm>
            <a:off x="8884347" y="3220708"/>
            <a:ext cx="1901544" cy="2892082"/>
          </a:xfrm>
          <a:custGeom>
            <a:avLst/>
            <a:gdLst/>
            <a:ahLst/>
            <a:cxnLst/>
            <a:rect l="l" t="t" r="r" b="b"/>
            <a:pathLst>
              <a:path w="1901544" h="2892082">
                <a:moveTo>
                  <a:pt x="0" y="0"/>
                </a:moveTo>
                <a:lnTo>
                  <a:pt x="1901544" y="0"/>
                </a:lnTo>
                <a:lnTo>
                  <a:pt x="1901544" y="2892083"/>
                </a:lnTo>
                <a:lnTo>
                  <a:pt x="0" y="28920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257949" y="1636056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0" y="0"/>
                </a:lnTo>
                <a:lnTo>
                  <a:pt x="4709450" y="4103109"/>
                </a:lnTo>
                <a:lnTo>
                  <a:pt x="0" y="4103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Freeform 33"/>
          <p:cNvSpPr/>
          <p:nvPr/>
        </p:nvSpPr>
        <p:spPr>
          <a:xfrm>
            <a:off x="1551022" y="2143304"/>
            <a:ext cx="4004363" cy="2732977"/>
          </a:xfrm>
          <a:custGeom>
            <a:avLst/>
            <a:gdLst/>
            <a:ahLst/>
            <a:cxnLst/>
            <a:rect l="l" t="t" r="r" b="b"/>
            <a:pathLst>
              <a:path w="4004363" h="2732977">
                <a:moveTo>
                  <a:pt x="0" y="0"/>
                </a:moveTo>
                <a:lnTo>
                  <a:pt x="4004363" y="0"/>
                </a:lnTo>
                <a:lnTo>
                  <a:pt x="4004363" y="2732978"/>
                </a:lnTo>
                <a:lnTo>
                  <a:pt x="0" y="273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1257949" y="5264908"/>
            <a:ext cx="5706341" cy="80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맛있는 음식을 마음껏 먹고</a:t>
            </a:r>
          </a:p>
        </p:txBody>
      </p:sp>
      <p:sp>
        <p:nvSpPr>
          <p:cNvPr id="35" name="Freeform 35"/>
          <p:cNvSpPr/>
          <p:nvPr/>
        </p:nvSpPr>
        <p:spPr>
          <a:xfrm>
            <a:off x="1653061" y="1959638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Freeform 36"/>
          <p:cNvSpPr/>
          <p:nvPr/>
        </p:nvSpPr>
        <p:spPr>
          <a:xfrm>
            <a:off x="6108578" y="5038696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0" y="0"/>
                </a:lnTo>
                <a:lnTo>
                  <a:pt x="4709450" y="4103109"/>
                </a:lnTo>
                <a:lnTo>
                  <a:pt x="0" y="4103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7" name="Freeform 37"/>
          <p:cNvSpPr/>
          <p:nvPr/>
        </p:nvSpPr>
        <p:spPr>
          <a:xfrm>
            <a:off x="5967399" y="5247271"/>
            <a:ext cx="5386920" cy="3259087"/>
          </a:xfrm>
          <a:custGeom>
            <a:avLst/>
            <a:gdLst/>
            <a:ahLst/>
            <a:cxnLst/>
            <a:rect l="l" t="t" r="r" b="b"/>
            <a:pathLst>
              <a:path w="5386920" h="3259087">
                <a:moveTo>
                  <a:pt x="0" y="0"/>
                </a:moveTo>
                <a:lnTo>
                  <a:pt x="5386920" y="0"/>
                </a:lnTo>
                <a:lnTo>
                  <a:pt x="5386920" y="3259087"/>
                </a:lnTo>
                <a:lnTo>
                  <a:pt x="0" y="3259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Freeform 38"/>
          <p:cNvSpPr/>
          <p:nvPr/>
        </p:nvSpPr>
        <p:spPr>
          <a:xfrm>
            <a:off x="11586196" y="1458239"/>
            <a:ext cx="4709450" cy="4103109"/>
          </a:xfrm>
          <a:custGeom>
            <a:avLst/>
            <a:gdLst/>
            <a:ahLst/>
            <a:cxnLst/>
            <a:rect l="l" t="t" r="r" b="b"/>
            <a:pathLst>
              <a:path w="4709450" h="4103109">
                <a:moveTo>
                  <a:pt x="0" y="0"/>
                </a:moveTo>
                <a:lnTo>
                  <a:pt x="4709451" y="0"/>
                </a:lnTo>
                <a:lnTo>
                  <a:pt x="4709451" y="4103108"/>
                </a:lnTo>
                <a:lnTo>
                  <a:pt x="0" y="4103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11571891" y="962586"/>
            <a:ext cx="4852690" cy="3823891"/>
            <a:chOff x="0" y="0"/>
            <a:chExt cx="6470254" cy="5098522"/>
          </a:xfrm>
        </p:grpSpPr>
        <p:sp>
          <p:nvSpPr>
            <p:cNvPr id="40" name="Freeform 40"/>
            <p:cNvSpPr/>
            <p:nvPr/>
          </p:nvSpPr>
          <p:spPr>
            <a:xfrm>
              <a:off x="895877" y="0"/>
              <a:ext cx="5004724" cy="3590890"/>
            </a:xfrm>
            <a:custGeom>
              <a:avLst/>
              <a:gdLst/>
              <a:ahLst/>
              <a:cxnLst/>
              <a:rect l="l" t="t" r="r" b="b"/>
              <a:pathLst>
                <a:path w="5004724" h="3590890">
                  <a:moveTo>
                    <a:pt x="0" y="0"/>
                  </a:moveTo>
                  <a:lnTo>
                    <a:pt x="5004725" y="0"/>
                  </a:lnTo>
                  <a:lnTo>
                    <a:pt x="5004725" y="3590890"/>
                  </a:lnTo>
                  <a:lnTo>
                    <a:pt x="0" y="3590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514132" y="2131272"/>
              <a:ext cx="2956122" cy="2967249"/>
            </a:xfrm>
            <a:custGeom>
              <a:avLst/>
              <a:gdLst/>
              <a:ahLst/>
              <a:cxnLst/>
              <a:rect l="l" t="t" r="r" b="b"/>
              <a:pathLst>
                <a:path w="2956122" h="2967249">
                  <a:moveTo>
                    <a:pt x="0" y="0"/>
                  </a:moveTo>
                  <a:lnTo>
                    <a:pt x="2956122" y="0"/>
                  </a:lnTo>
                  <a:lnTo>
                    <a:pt x="2956122" y="2967250"/>
                  </a:lnTo>
                  <a:lnTo>
                    <a:pt x="0" y="2967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0" y="2337412"/>
              <a:ext cx="3282151" cy="2761110"/>
            </a:xfrm>
            <a:custGeom>
              <a:avLst/>
              <a:gdLst/>
              <a:ahLst/>
              <a:cxnLst/>
              <a:rect l="l" t="t" r="r" b="b"/>
              <a:pathLst>
                <a:path w="3282151" h="2761110">
                  <a:moveTo>
                    <a:pt x="0" y="0"/>
                  </a:moveTo>
                  <a:lnTo>
                    <a:pt x="3282151" y="0"/>
                  </a:lnTo>
                  <a:lnTo>
                    <a:pt x="3282151" y="2761110"/>
                  </a:lnTo>
                  <a:lnTo>
                    <a:pt x="0" y="276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3" name="Freeform 43"/>
          <p:cNvSpPr/>
          <p:nvPr/>
        </p:nvSpPr>
        <p:spPr>
          <a:xfrm>
            <a:off x="11781374" y="5710797"/>
            <a:ext cx="5635260" cy="4247577"/>
          </a:xfrm>
          <a:custGeom>
            <a:avLst/>
            <a:gdLst/>
            <a:ahLst/>
            <a:cxnLst/>
            <a:rect l="l" t="t" r="r" b="b"/>
            <a:pathLst>
              <a:path w="5635260" h="4247577">
                <a:moveTo>
                  <a:pt x="0" y="0"/>
                </a:moveTo>
                <a:lnTo>
                  <a:pt x="5635260" y="0"/>
                </a:lnTo>
                <a:lnTo>
                  <a:pt x="5635260" y="4247577"/>
                </a:lnTo>
                <a:lnTo>
                  <a:pt x="0" y="42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4" name="TextBox 44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73258" y="8562504"/>
            <a:ext cx="5706341" cy="80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가족들과 신나게 여행다니며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354319" y="4901267"/>
            <a:ext cx="5706341" cy="80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0"/>
              </a:lnSpc>
            </a:pPr>
            <a:r>
              <a:rPr lang="en-US" sz="5009" spc="-25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놀이동산 가서 신나게 노는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684881" y="6974380"/>
            <a:ext cx="4205818" cy="153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4"/>
              </a:lnSpc>
            </a:pPr>
            <a:r>
              <a:rPr lang="en-US" sz="4878" spc="-248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일상적인</a:t>
            </a:r>
            <a:r>
              <a:rPr lang="en-US" sz="4878" spc="-248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4878" spc="-248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행복을</a:t>
            </a:r>
            <a:r>
              <a:rPr lang="en-US" sz="4878" spc="-248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4878" spc="-248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누리기</a:t>
            </a:r>
            <a:r>
              <a:rPr lang="en-US" sz="4878" spc="-248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</a:p>
          <a:p>
            <a:pPr algn="ctr">
              <a:lnSpc>
                <a:spcPts val="5854"/>
              </a:lnSpc>
            </a:pPr>
            <a:r>
              <a:rPr lang="en-US" sz="4878" spc="-248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어려울</a:t>
            </a:r>
            <a:r>
              <a:rPr lang="en-US" sz="4878" spc="-248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수 </a:t>
            </a:r>
            <a:r>
              <a:rPr lang="en-US" sz="4878" spc="-248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있었죠</a:t>
            </a:r>
            <a:endParaRPr lang="en-US" sz="4878" spc="-248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6769259" y="503869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0" name="Freeform 50"/>
          <p:cNvSpPr/>
          <p:nvPr/>
        </p:nvSpPr>
        <p:spPr>
          <a:xfrm>
            <a:off x="11688235" y="1338822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7" grpId="0" animBg="1"/>
      <p:bldP spid="43" grpId="0" animBg="1"/>
      <p:bldP spid="46" grpId="0"/>
      <p:bldP spid="47" grpId="0"/>
      <p:bldP spid="48" grpId="0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96690" y="7573113"/>
            <a:ext cx="1575399" cy="2052638"/>
          </a:xfrm>
          <a:custGeom>
            <a:avLst/>
            <a:gdLst/>
            <a:ahLst/>
            <a:cxnLst/>
            <a:rect l="l" t="t" r="r" b="b"/>
            <a:pathLst>
              <a:path w="1575399" h="2052638">
                <a:moveTo>
                  <a:pt x="0" y="0"/>
                </a:moveTo>
                <a:lnTo>
                  <a:pt x="1575399" y="0"/>
                </a:lnTo>
                <a:lnTo>
                  <a:pt x="1575399" y="2052637"/>
                </a:lnTo>
                <a:lnTo>
                  <a:pt x="0" y="2052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Freeform 33"/>
          <p:cNvSpPr/>
          <p:nvPr/>
        </p:nvSpPr>
        <p:spPr>
          <a:xfrm>
            <a:off x="4996690" y="3126369"/>
            <a:ext cx="1474829" cy="3721966"/>
          </a:xfrm>
          <a:custGeom>
            <a:avLst/>
            <a:gdLst/>
            <a:ahLst/>
            <a:cxnLst/>
            <a:rect l="l" t="t" r="r" b="b"/>
            <a:pathLst>
              <a:path w="1474829" h="3721966">
                <a:moveTo>
                  <a:pt x="0" y="0"/>
                </a:moveTo>
                <a:lnTo>
                  <a:pt x="1474829" y="0"/>
                </a:lnTo>
                <a:lnTo>
                  <a:pt x="1474829" y="3721965"/>
                </a:lnTo>
                <a:lnTo>
                  <a:pt x="0" y="3721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Freeform 34"/>
          <p:cNvSpPr/>
          <p:nvPr/>
        </p:nvSpPr>
        <p:spPr>
          <a:xfrm>
            <a:off x="6756655" y="2420068"/>
            <a:ext cx="1349818" cy="4407568"/>
          </a:xfrm>
          <a:custGeom>
            <a:avLst/>
            <a:gdLst/>
            <a:ahLst/>
            <a:cxnLst/>
            <a:rect l="l" t="t" r="r" b="b"/>
            <a:pathLst>
              <a:path w="1349818" h="4407568">
                <a:moveTo>
                  <a:pt x="0" y="0"/>
                </a:moveTo>
                <a:lnTo>
                  <a:pt x="1349817" y="0"/>
                </a:lnTo>
                <a:lnTo>
                  <a:pt x="1349817" y="4407568"/>
                </a:lnTo>
                <a:lnTo>
                  <a:pt x="0" y="4407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Freeform 35"/>
          <p:cNvSpPr/>
          <p:nvPr/>
        </p:nvSpPr>
        <p:spPr>
          <a:xfrm>
            <a:off x="8921959" y="167611"/>
            <a:ext cx="8337341" cy="6336379"/>
          </a:xfrm>
          <a:custGeom>
            <a:avLst/>
            <a:gdLst/>
            <a:ahLst/>
            <a:cxnLst/>
            <a:rect l="l" t="t" r="r" b="b"/>
            <a:pathLst>
              <a:path w="8337341" h="6336379">
                <a:moveTo>
                  <a:pt x="0" y="0"/>
                </a:moveTo>
                <a:lnTo>
                  <a:pt x="8337341" y="0"/>
                </a:lnTo>
                <a:lnTo>
                  <a:pt x="8337341" y="6336380"/>
                </a:lnTo>
                <a:lnTo>
                  <a:pt x="0" y="633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36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7" name="Freeform 37"/>
          <p:cNvSpPr/>
          <p:nvPr/>
        </p:nvSpPr>
        <p:spPr>
          <a:xfrm>
            <a:off x="10198005" y="796133"/>
            <a:ext cx="5184572" cy="2330235"/>
          </a:xfrm>
          <a:custGeom>
            <a:avLst/>
            <a:gdLst/>
            <a:ahLst/>
            <a:cxnLst/>
            <a:rect l="l" t="t" r="r" b="b"/>
            <a:pathLst>
              <a:path w="5184572" h="2330235">
                <a:moveTo>
                  <a:pt x="0" y="0"/>
                </a:moveTo>
                <a:lnTo>
                  <a:pt x="5184572" y="0"/>
                </a:lnTo>
                <a:lnTo>
                  <a:pt x="5184572" y="2330236"/>
                </a:lnTo>
                <a:lnTo>
                  <a:pt x="0" y="2330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Freeform 38"/>
          <p:cNvSpPr/>
          <p:nvPr/>
        </p:nvSpPr>
        <p:spPr>
          <a:xfrm>
            <a:off x="12261517" y="2969151"/>
            <a:ext cx="3327249" cy="2570300"/>
          </a:xfrm>
          <a:custGeom>
            <a:avLst/>
            <a:gdLst/>
            <a:ahLst/>
            <a:cxnLst/>
            <a:rect l="l" t="t" r="r" b="b"/>
            <a:pathLst>
              <a:path w="3327249" h="2570300">
                <a:moveTo>
                  <a:pt x="0" y="0"/>
                </a:moveTo>
                <a:lnTo>
                  <a:pt x="3327250" y="0"/>
                </a:lnTo>
                <a:lnTo>
                  <a:pt x="3327250" y="2570300"/>
                </a:lnTo>
                <a:lnTo>
                  <a:pt x="0" y="25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9" name="TextBox 39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507024" y="6781659"/>
            <a:ext cx="11875553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그래서 우리는 나라를 위해 희생된 분들에게</a:t>
            </a:r>
          </a:p>
          <a:p>
            <a:pPr algn="ctr">
              <a:lnSpc>
                <a:spcPts val="8566"/>
              </a:lnSpc>
            </a:pPr>
            <a:r>
              <a:rPr lang="en-US" sz="7138" spc="-364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감사와 존경의 마음을 가져야 해요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066537" y="2925877"/>
            <a:ext cx="1901544" cy="2892082"/>
          </a:xfrm>
          <a:custGeom>
            <a:avLst/>
            <a:gdLst/>
            <a:ahLst/>
            <a:cxnLst/>
            <a:rect l="l" t="t" r="r" b="b"/>
            <a:pathLst>
              <a:path w="1901544" h="2892082">
                <a:moveTo>
                  <a:pt x="0" y="0"/>
                </a:moveTo>
                <a:lnTo>
                  <a:pt x="1901544" y="0"/>
                </a:lnTo>
                <a:lnTo>
                  <a:pt x="1901544" y="2892082"/>
                </a:lnTo>
                <a:lnTo>
                  <a:pt x="0" y="2892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33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35454" y="3957351"/>
            <a:ext cx="9017093" cy="1860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7"/>
              </a:lnSpc>
            </a:pPr>
            <a:r>
              <a:rPr lang="en-US" sz="11481" spc="-585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어떻게 추모할까요?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332672" y="2346526"/>
            <a:ext cx="3100608" cy="4761011"/>
          </a:xfrm>
          <a:custGeom>
            <a:avLst/>
            <a:gdLst/>
            <a:ahLst/>
            <a:cxnLst/>
            <a:rect l="l" t="t" r="r" b="b"/>
            <a:pathLst>
              <a:path w="3100608" h="4761011">
                <a:moveTo>
                  <a:pt x="0" y="0"/>
                </a:moveTo>
                <a:lnTo>
                  <a:pt x="3100608" y="0"/>
                </a:lnTo>
                <a:lnTo>
                  <a:pt x="3100608" y="4761011"/>
                </a:lnTo>
                <a:lnTo>
                  <a:pt x="0" y="4761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Freeform 33"/>
          <p:cNvSpPr/>
          <p:nvPr/>
        </p:nvSpPr>
        <p:spPr>
          <a:xfrm>
            <a:off x="7300055" y="2992737"/>
            <a:ext cx="3687890" cy="411480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Freeform 34"/>
          <p:cNvSpPr/>
          <p:nvPr/>
        </p:nvSpPr>
        <p:spPr>
          <a:xfrm>
            <a:off x="11852628" y="1974654"/>
            <a:ext cx="2676687" cy="5504755"/>
          </a:xfrm>
          <a:custGeom>
            <a:avLst/>
            <a:gdLst/>
            <a:ahLst/>
            <a:cxnLst/>
            <a:rect l="l" t="t" r="r" b="b"/>
            <a:pathLst>
              <a:path w="2676687" h="5504755">
                <a:moveTo>
                  <a:pt x="0" y="0"/>
                </a:moveTo>
                <a:lnTo>
                  <a:pt x="2676687" y="0"/>
                </a:lnTo>
                <a:lnTo>
                  <a:pt x="2676687" y="5504755"/>
                </a:lnTo>
                <a:lnTo>
                  <a:pt x="0" y="5504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21304" y="7812784"/>
            <a:ext cx="12841917" cy="122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2"/>
              </a:lnSpc>
            </a:pP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1분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동안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조용히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존경하는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마음을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모아서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묵념해요</a:t>
            </a:r>
            <a:endParaRPr lang="en-US" sz="7585" spc="-386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12586" y="1893766"/>
            <a:ext cx="4531414" cy="7364534"/>
            <a:chOff x="0" y="0"/>
            <a:chExt cx="6041885" cy="9819378"/>
          </a:xfrm>
        </p:grpSpPr>
        <p:sp>
          <p:nvSpPr>
            <p:cNvPr id="33" name="Freeform 33"/>
            <p:cNvSpPr/>
            <p:nvPr/>
          </p:nvSpPr>
          <p:spPr>
            <a:xfrm>
              <a:off x="2118967" y="3347897"/>
              <a:ext cx="3922917" cy="2623451"/>
            </a:xfrm>
            <a:custGeom>
              <a:avLst/>
              <a:gdLst/>
              <a:ahLst/>
              <a:cxnLst/>
              <a:rect l="l" t="t" r="r" b="b"/>
              <a:pathLst>
                <a:path w="3922917" h="2623451">
                  <a:moveTo>
                    <a:pt x="0" y="0"/>
                  </a:moveTo>
                  <a:lnTo>
                    <a:pt x="3922918" y="0"/>
                  </a:lnTo>
                  <a:lnTo>
                    <a:pt x="3922918" y="2623451"/>
                  </a:lnTo>
                  <a:lnTo>
                    <a:pt x="0" y="2623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34"/>
            <p:cNvSpPr/>
            <p:nvPr/>
          </p:nvSpPr>
          <p:spPr>
            <a:xfrm rot="-2700000">
              <a:off x="620631" y="620631"/>
              <a:ext cx="2996673" cy="2996673"/>
            </a:xfrm>
            <a:custGeom>
              <a:avLst/>
              <a:gdLst/>
              <a:ahLst/>
              <a:cxnLst/>
              <a:rect l="l" t="t" r="r" b="b"/>
              <a:pathLst>
                <a:path w="2996673" h="2996673">
                  <a:moveTo>
                    <a:pt x="0" y="0"/>
                  </a:moveTo>
                  <a:lnTo>
                    <a:pt x="2996673" y="0"/>
                  </a:lnTo>
                  <a:lnTo>
                    <a:pt x="2996673" y="2996673"/>
                  </a:lnTo>
                  <a:lnTo>
                    <a:pt x="0" y="2996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35"/>
            <p:cNvSpPr/>
            <p:nvPr/>
          </p:nvSpPr>
          <p:spPr>
            <a:xfrm rot="-2700000">
              <a:off x="923105" y="4450959"/>
              <a:ext cx="2391725" cy="2387801"/>
            </a:xfrm>
            <a:custGeom>
              <a:avLst/>
              <a:gdLst/>
              <a:ahLst/>
              <a:cxnLst/>
              <a:rect l="l" t="t" r="r" b="b"/>
              <a:pathLst>
                <a:path w="2391725" h="2387801">
                  <a:moveTo>
                    <a:pt x="0" y="0"/>
                  </a:moveTo>
                  <a:lnTo>
                    <a:pt x="2391725" y="0"/>
                  </a:lnTo>
                  <a:lnTo>
                    <a:pt x="2391725" y="2387800"/>
                  </a:lnTo>
                  <a:lnTo>
                    <a:pt x="0" y="238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5499" r="-25293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36"/>
            <p:cNvSpPr/>
            <p:nvPr/>
          </p:nvSpPr>
          <p:spPr>
            <a:xfrm rot="-2700000">
              <a:off x="923105" y="6935660"/>
              <a:ext cx="2391725" cy="2387801"/>
            </a:xfrm>
            <a:custGeom>
              <a:avLst/>
              <a:gdLst/>
              <a:ahLst/>
              <a:cxnLst/>
              <a:rect l="l" t="t" r="r" b="b"/>
              <a:pathLst>
                <a:path w="2391725" h="2387801">
                  <a:moveTo>
                    <a:pt x="0" y="0"/>
                  </a:moveTo>
                  <a:lnTo>
                    <a:pt x="2391725" y="0"/>
                  </a:lnTo>
                  <a:lnTo>
                    <a:pt x="2391725" y="2387801"/>
                  </a:lnTo>
                  <a:lnTo>
                    <a:pt x="0" y="238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5499" r="-25293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623541" y="1756696"/>
            <a:ext cx="3626678" cy="151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4"/>
              </a:lnSpc>
            </a:pPr>
            <a:r>
              <a:rPr lang="en-US" sz="9395" spc="-479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조기게양</a:t>
            </a:r>
          </a:p>
        </p:txBody>
      </p:sp>
      <p:sp>
        <p:nvSpPr>
          <p:cNvPr id="38" name="Freeform 38"/>
          <p:cNvSpPr/>
          <p:nvPr/>
        </p:nvSpPr>
        <p:spPr>
          <a:xfrm rot="283949">
            <a:off x="1587466" y="2103152"/>
            <a:ext cx="722661" cy="913316"/>
          </a:xfrm>
          <a:custGeom>
            <a:avLst/>
            <a:gdLst/>
            <a:ahLst/>
            <a:cxnLst/>
            <a:rect l="l" t="t" r="r" b="b"/>
            <a:pathLst>
              <a:path w="722661" h="913316">
                <a:moveTo>
                  <a:pt x="0" y="0"/>
                </a:moveTo>
                <a:lnTo>
                  <a:pt x="722661" y="0"/>
                </a:lnTo>
                <a:lnTo>
                  <a:pt x="722661" y="913315"/>
                </a:lnTo>
                <a:lnTo>
                  <a:pt x="0" y="91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9" name="Group 39"/>
          <p:cNvGrpSpPr/>
          <p:nvPr/>
        </p:nvGrpSpPr>
        <p:grpSpPr>
          <a:xfrm>
            <a:off x="6193155" y="2348865"/>
            <a:ext cx="908685" cy="2065973"/>
            <a:chOff x="0" y="0"/>
            <a:chExt cx="1211580" cy="2754630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769620" cy="2754630"/>
              <a:chOff x="0" y="0"/>
              <a:chExt cx="769620" cy="275463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5720" y="48260"/>
                <a:ext cx="699770" cy="2656840"/>
              </a:xfrm>
              <a:custGeom>
                <a:avLst/>
                <a:gdLst/>
                <a:ahLst/>
                <a:cxnLst/>
                <a:rect l="l" t="t" r="r" b="b"/>
                <a:pathLst>
                  <a:path w="699770" h="2656840">
                    <a:moveTo>
                      <a:pt x="147320" y="22860"/>
                    </a:moveTo>
                    <a:cubicBezTo>
                      <a:pt x="281940" y="208280"/>
                      <a:pt x="297180" y="257810"/>
                      <a:pt x="323850" y="295910"/>
                    </a:cubicBezTo>
                    <a:cubicBezTo>
                      <a:pt x="345440" y="328930"/>
                      <a:pt x="372110" y="345440"/>
                      <a:pt x="396240" y="381000"/>
                    </a:cubicBezTo>
                    <a:cubicBezTo>
                      <a:pt x="430530" y="431800"/>
                      <a:pt x="476250" y="516890"/>
                      <a:pt x="500380" y="579120"/>
                    </a:cubicBezTo>
                    <a:cubicBezTo>
                      <a:pt x="520700" y="631190"/>
                      <a:pt x="521970" y="681990"/>
                      <a:pt x="542290" y="727710"/>
                    </a:cubicBezTo>
                    <a:cubicBezTo>
                      <a:pt x="560070" y="769620"/>
                      <a:pt x="594360" y="793750"/>
                      <a:pt x="614680" y="843280"/>
                    </a:cubicBezTo>
                    <a:cubicBezTo>
                      <a:pt x="642620" y="914400"/>
                      <a:pt x="660400" y="1009650"/>
                      <a:pt x="671830" y="1123950"/>
                    </a:cubicBezTo>
                    <a:cubicBezTo>
                      <a:pt x="689610" y="1297940"/>
                      <a:pt x="699770" y="1692910"/>
                      <a:pt x="673100" y="1788160"/>
                    </a:cubicBezTo>
                    <a:cubicBezTo>
                      <a:pt x="665480" y="1817370"/>
                      <a:pt x="647700" y="1821180"/>
                      <a:pt x="642620" y="1840230"/>
                    </a:cubicBezTo>
                    <a:cubicBezTo>
                      <a:pt x="636270" y="1860550"/>
                      <a:pt x="647700" y="1880870"/>
                      <a:pt x="642620" y="1907540"/>
                    </a:cubicBezTo>
                    <a:cubicBezTo>
                      <a:pt x="633730" y="1953260"/>
                      <a:pt x="588010" y="2038350"/>
                      <a:pt x="575310" y="2085340"/>
                    </a:cubicBezTo>
                    <a:cubicBezTo>
                      <a:pt x="568960" y="2114550"/>
                      <a:pt x="575310" y="2137410"/>
                      <a:pt x="566420" y="2159000"/>
                    </a:cubicBezTo>
                    <a:cubicBezTo>
                      <a:pt x="560070" y="2178050"/>
                      <a:pt x="548640" y="2190750"/>
                      <a:pt x="532130" y="2209800"/>
                    </a:cubicBezTo>
                    <a:cubicBezTo>
                      <a:pt x="508000" y="2240280"/>
                      <a:pt x="454660" y="2282190"/>
                      <a:pt x="427990" y="2317750"/>
                    </a:cubicBezTo>
                    <a:cubicBezTo>
                      <a:pt x="406400" y="2348230"/>
                      <a:pt x="401320" y="2378710"/>
                      <a:pt x="378460" y="2406650"/>
                    </a:cubicBezTo>
                    <a:cubicBezTo>
                      <a:pt x="353060" y="2439670"/>
                      <a:pt x="318770" y="2466340"/>
                      <a:pt x="279400" y="2500630"/>
                    </a:cubicBezTo>
                    <a:cubicBezTo>
                      <a:pt x="227330" y="2545080"/>
                      <a:pt x="134620" y="2631440"/>
                      <a:pt x="93980" y="2649220"/>
                    </a:cubicBezTo>
                    <a:cubicBezTo>
                      <a:pt x="77470" y="2655570"/>
                      <a:pt x="66040" y="2656840"/>
                      <a:pt x="54610" y="2654300"/>
                    </a:cubicBezTo>
                    <a:cubicBezTo>
                      <a:pt x="41910" y="2651760"/>
                      <a:pt x="27940" y="2645410"/>
                      <a:pt x="20320" y="2635250"/>
                    </a:cubicBezTo>
                    <a:cubicBezTo>
                      <a:pt x="10160" y="2622550"/>
                      <a:pt x="2540" y="2594610"/>
                      <a:pt x="5080" y="2579370"/>
                    </a:cubicBezTo>
                    <a:cubicBezTo>
                      <a:pt x="7620" y="2565400"/>
                      <a:pt x="16510" y="2553970"/>
                      <a:pt x="26670" y="2545080"/>
                    </a:cubicBezTo>
                    <a:cubicBezTo>
                      <a:pt x="36830" y="2537460"/>
                      <a:pt x="50800" y="2532380"/>
                      <a:pt x="63500" y="2531110"/>
                    </a:cubicBezTo>
                    <a:cubicBezTo>
                      <a:pt x="76200" y="2531110"/>
                      <a:pt x="91440" y="2536190"/>
                      <a:pt x="101600" y="2542540"/>
                    </a:cubicBezTo>
                    <a:cubicBezTo>
                      <a:pt x="111760" y="2550160"/>
                      <a:pt x="121920" y="2561590"/>
                      <a:pt x="124460" y="2575560"/>
                    </a:cubicBezTo>
                    <a:cubicBezTo>
                      <a:pt x="128270" y="2590800"/>
                      <a:pt x="123190" y="2618740"/>
                      <a:pt x="114300" y="2631440"/>
                    </a:cubicBezTo>
                    <a:cubicBezTo>
                      <a:pt x="106680" y="2642870"/>
                      <a:pt x="92710" y="2650490"/>
                      <a:pt x="81280" y="2653030"/>
                    </a:cubicBezTo>
                    <a:cubicBezTo>
                      <a:pt x="68580" y="2656840"/>
                      <a:pt x="53340" y="2655570"/>
                      <a:pt x="41910" y="2650490"/>
                    </a:cubicBezTo>
                    <a:cubicBezTo>
                      <a:pt x="30480" y="2645410"/>
                      <a:pt x="17780" y="2636520"/>
                      <a:pt x="11430" y="2623820"/>
                    </a:cubicBezTo>
                    <a:cubicBezTo>
                      <a:pt x="5080" y="2609850"/>
                      <a:pt x="0" y="2588260"/>
                      <a:pt x="10160" y="2566670"/>
                    </a:cubicBezTo>
                    <a:cubicBezTo>
                      <a:pt x="30480" y="2520950"/>
                      <a:pt x="153670" y="2433320"/>
                      <a:pt x="205740" y="2397760"/>
                    </a:cubicBezTo>
                    <a:cubicBezTo>
                      <a:pt x="236220" y="2377440"/>
                      <a:pt x="257810" y="2379980"/>
                      <a:pt x="281940" y="2358390"/>
                    </a:cubicBezTo>
                    <a:cubicBezTo>
                      <a:pt x="317500" y="2324100"/>
                      <a:pt x="346710" y="2235200"/>
                      <a:pt x="381000" y="2195830"/>
                    </a:cubicBezTo>
                    <a:cubicBezTo>
                      <a:pt x="405130" y="2167890"/>
                      <a:pt x="441960" y="2157730"/>
                      <a:pt x="453390" y="2133600"/>
                    </a:cubicBezTo>
                    <a:cubicBezTo>
                      <a:pt x="462280" y="2114550"/>
                      <a:pt x="450850" y="2096770"/>
                      <a:pt x="455930" y="2071370"/>
                    </a:cubicBezTo>
                    <a:cubicBezTo>
                      <a:pt x="464820" y="2028190"/>
                      <a:pt x="509270" y="1949450"/>
                      <a:pt x="520700" y="1902460"/>
                    </a:cubicBezTo>
                    <a:cubicBezTo>
                      <a:pt x="528320" y="1870710"/>
                      <a:pt x="520700" y="1841500"/>
                      <a:pt x="529590" y="1818640"/>
                    </a:cubicBezTo>
                    <a:cubicBezTo>
                      <a:pt x="535940" y="1799590"/>
                      <a:pt x="552450" y="1797050"/>
                      <a:pt x="561340" y="1769110"/>
                    </a:cubicBezTo>
                    <a:cubicBezTo>
                      <a:pt x="586740" y="1678940"/>
                      <a:pt x="571500" y="1290320"/>
                      <a:pt x="557530" y="1135380"/>
                    </a:cubicBezTo>
                    <a:cubicBezTo>
                      <a:pt x="548640" y="1043940"/>
                      <a:pt x="530860" y="971550"/>
                      <a:pt x="519430" y="919480"/>
                    </a:cubicBezTo>
                    <a:cubicBezTo>
                      <a:pt x="511810" y="889000"/>
                      <a:pt x="509270" y="872490"/>
                      <a:pt x="497840" y="848360"/>
                    </a:cubicBezTo>
                    <a:cubicBezTo>
                      <a:pt x="483870" y="821690"/>
                      <a:pt x="455930" y="805180"/>
                      <a:pt x="438150" y="769620"/>
                    </a:cubicBezTo>
                    <a:cubicBezTo>
                      <a:pt x="408940" y="713740"/>
                      <a:pt x="400050" y="603250"/>
                      <a:pt x="365760" y="537210"/>
                    </a:cubicBezTo>
                    <a:cubicBezTo>
                      <a:pt x="337820" y="478790"/>
                      <a:pt x="289560" y="438150"/>
                      <a:pt x="256540" y="387350"/>
                    </a:cubicBezTo>
                    <a:cubicBezTo>
                      <a:pt x="226060" y="336550"/>
                      <a:pt x="207010" y="283210"/>
                      <a:pt x="172720" y="232410"/>
                    </a:cubicBezTo>
                    <a:cubicBezTo>
                      <a:pt x="138430" y="179070"/>
                      <a:pt x="64770" y="114300"/>
                      <a:pt x="50800" y="78740"/>
                    </a:cubicBezTo>
                    <a:cubicBezTo>
                      <a:pt x="44450" y="62230"/>
                      <a:pt x="45720" y="50800"/>
                      <a:pt x="49530" y="39370"/>
                    </a:cubicBezTo>
                    <a:cubicBezTo>
                      <a:pt x="53340" y="27940"/>
                      <a:pt x="63500" y="15240"/>
                      <a:pt x="74930" y="8890"/>
                    </a:cubicBezTo>
                    <a:cubicBezTo>
                      <a:pt x="85090" y="2540"/>
                      <a:pt x="101600" y="0"/>
                      <a:pt x="113030" y="2540"/>
                    </a:cubicBezTo>
                    <a:cubicBezTo>
                      <a:pt x="125730" y="5080"/>
                      <a:pt x="147320" y="22860"/>
                      <a:pt x="147320" y="2286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775970" y="1065530"/>
              <a:ext cx="435610" cy="248920"/>
              <a:chOff x="0" y="0"/>
              <a:chExt cx="435610" cy="24892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50800" y="46990"/>
                <a:ext cx="334010" cy="16002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160020">
                    <a:moveTo>
                      <a:pt x="43180" y="40640"/>
                    </a:moveTo>
                    <a:cubicBezTo>
                      <a:pt x="306070" y="7620"/>
                      <a:pt x="313690" y="13970"/>
                      <a:pt x="321310" y="22860"/>
                    </a:cubicBezTo>
                    <a:cubicBezTo>
                      <a:pt x="327660" y="31750"/>
                      <a:pt x="332740" y="45720"/>
                      <a:pt x="332740" y="57150"/>
                    </a:cubicBezTo>
                    <a:cubicBezTo>
                      <a:pt x="334010" y="68580"/>
                      <a:pt x="328930" y="82550"/>
                      <a:pt x="322580" y="91440"/>
                    </a:cubicBezTo>
                    <a:cubicBezTo>
                      <a:pt x="316230" y="100330"/>
                      <a:pt x="304800" y="109220"/>
                      <a:pt x="293370" y="111760"/>
                    </a:cubicBezTo>
                    <a:cubicBezTo>
                      <a:pt x="283210" y="115570"/>
                      <a:pt x="269240" y="116840"/>
                      <a:pt x="257810" y="111760"/>
                    </a:cubicBezTo>
                    <a:cubicBezTo>
                      <a:pt x="245110" y="105410"/>
                      <a:pt x="227330" y="86360"/>
                      <a:pt x="222250" y="72390"/>
                    </a:cubicBezTo>
                    <a:cubicBezTo>
                      <a:pt x="218440" y="60960"/>
                      <a:pt x="219710" y="46990"/>
                      <a:pt x="226060" y="36830"/>
                    </a:cubicBezTo>
                    <a:cubicBezTo>
                      <a:pt x="232410" y="24130"/>
                      <a:pt x="252730" y="7620"/>
                      <a:pt x="266700" y="3810"/>
                    </a:cubicBezTo>
                    <a:cubicBezTo>
                      <a:pt x="278130" y="0"/>
                      <a:pt x="292100" y="3810"/>
                      <a:pt x="302260" y="8890"/>
                    </a:cubicBezTo>
                    <a:cubicBezTo>
                      <a:pt x="312420" y="13970"/>
                      <a:pt x="322580" y="22860"/>
                      <a:pt x="327660" y="33020"/>
                    </a:cubicBezTo>
                    <a:cubicBezTo>
                      <a:pt x="332740" y="43180"/>
                      <a:pt x="334010" y="58420"/>
                      <a:pt x="332740" y="68580"/>
                    </a:cubicBezTo>
                    <a:cubicBezTo>
                      <a:pt x="330200" y="80010"/>
                      <a:pt x="327660" y="91440"/>
                      <a:pt x="314960" y="100330"/>
                    </a:cubicBezTo>
                    <a:cubicBezTo>
                      <a:pt x="279400" y="125730"/>
                      <a:pt x="88900" y="160020"/>
                      <a:pt x="43180" y="151130"/>
                    </a:cubicBezTo>
                    <a:cubicBezTo>
                      <a:pt x="25400" y="147320"/>
                      <a:pt x="16510" y="138430"/>
                      <a:pt x="10160" y="128270"/>
                    </a:cubicBezTo>
                    <a:cubicBezTo>
                      <a:pt x="2540" y="118110"/>
                      <a:pt x="0" y="100330"/>
                      <a:pt x="0" y="88900"/>
                    </a:cubicBezTo>
                    <a:cubicBezTo>
                      <a:pt x="1270" y="78740"/>
                      <a:pt x="3810" y="71120"/>
                      <a:pt x="10160" y="63500"/>
                    </a:cubicBezTo>
                    <a:cubicBezTo>
                      <a:pt x="16510" y="54610"/>
                      <a:pt x="43180" y="40640"/>
                      <a:pt x="43180" y="4064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775970" y="1357630"/>
              <a:ext cx="435610" cy="215900"/>
              <a:chOff x="0" y="0"/>
              <a:chExt cx="435610" cy="2159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9530" y="50800"/>
                <a:ext cx="336550" cy="12573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125730">
                    <a:moveTo>
                      <a:pt x="58420" y="0"/>
                    </a:moveTo>
                    <a:cubicBezTo>
                      <a:pt x="312420" y="8890"/>
                      <a:pt x="318770" y="15240"/>
                      <a:pt x="325120" y="25400"/>
                    </a:cubicBezTo>
                    <a:cubicBezTo>
                      <a:pt x="331470" y="34290"/>
                      <a:pt x="336550" y="48260"/>
                      <a:pt x="335280" y="59690"/>
                    </a:cubicBezTo>
                    <a:cubicBezTo>
                      <a:pt x="332740" y="74930"/>
                      <a:pt x="320040" y="96520"/>
                      <a:pt x="307340" y="105410"/>
                    </a:cubicBezTo>
                    <a:cubicBezTo>
                      <a:pt x="297180" y="111760"/>
                      <a:pt x="284480" y="115570"/>
                      <a:pt x="271780" y="113030"/>
                    </a:cubicBezTo>
                    <a:cubicBezTo>
                      <a:pt x="257810" y="110490"/>
                      <a:pt x="236220" y="95250"/>
                      <a:pt x="228600" y="83820"/>
                    </a:cubicBezTo>
                    <a:cubicBezTo>
                      <a:pt x="222250" y="73660"/>
                      <a:pt x="220980" y="58420"/>
                      <a:pt x="222250" y="48260"/>
                    </a:cubicBezTo>
                    <a:cubicBezTo>
                      <a:pt x="224790" y="36830"/>
                      <a:pt x="229870" y="24130"/>
                      <a:pt x="240030" y="16510"/>
                    </a:cubicBezTo>
                    <a:cubicBezTo>
                      <a:pt x="251460" y="6350"/>
                      <a:pt x="275590" y="0"/>
                      <a:pt x="290830" y="1270"/>
                    </a:cubicBezTo>
                    <a:cubicBezTo>
                      <a:pt x="302260" y="3810"/>
                      <a:pt x="313690" y="11430"/>
                      <a:pt x="321310" y="20320"/>
                    </a:cubicBezTo>
                    <a:cubicBezTo>
                      <a:pt x="328930" y="29210"/>
                      <a:pt x="334010" y="41910"/>
                      <a:pt x="335280" y="53340"/>
                    </a:cubicBezTo>
                    <a:cubicBezTo>
                      <a:pt x="335280" y="64770"/>
                      <a:pt x="331470" y="78740"/>
                      <a:pt x="325120" y="88900"/>
                    </a:cubicBezTo>
                    <a:cubicBezTo>
                      <a:pt x="318770" y="97790"/>
                      <a:pt x="312420" y="105410"/>
                      <a:pt x="295910" y="110490"/>
                    </a:cubicBezTo>
                    <a:cubicBezTo>
                      <a:pt x="256540" y="124460"/>
                      <a:pt x="105410" y="125730"/>
                      <a:pt x="58420" y="114300"/>
                    </a:cubicBezTo>
                    <a:cubicBezTo>
                      <a:pt x="35560" y="107950"/>
                      <a:pt x="20320" y="101600"/>
                      <a:pt x="11430" y="88900"/>
                    </a:cubicBezTo>
                    <a:cubicBezTo>
                      <a:pt x="2540" y="78740"/>
                      <a:pt x="0" y="62230"/>
                      <a:pt x="1270" y="49530"/>
                    </a:cubicBezTo>
                    <a:cubicBezTo>
                      <a:pt x="2540" y="38100"/>
                      <a:pt x="10160" y="22860"/>
                      <a:pt x="20320" y="13970"/>
                    </a:cubicBezTo>
                    <a:cubicBezTo>
                      <a:pt x="29210" y="6350"/>
                      <a:pt x="58420" y="0"/>
                      <a:pt x="58420" y="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6193155" y="4279547"/>
            <a:ext cx="908685" cy="2065973"/>
            <a:chOff x="0" y="0"/>
            <a:chExt cx="1211580" cy="2754630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769620" cy="2754630"/>
              <a:chOff x="0" y="0"/>
              <a:chExt cx="769620" cy="275463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45720" y="48260"/>
                <a:ext cx="699770" cy="2656840"/>
              </a:xfrm>
              <a:custGeom>
                <a:avLst/>
                <a:gdLst/>
                <a:ahLst/>
                <a:cxnLst/>
                <a:rect l="l" t="t" r="r" b="b"/>
                <a:pathLst>
                  <a:path w="699770" h="2656840">
                    <a:moveTo>
                      <a:pt x="147320" y="22860"/>
                    </a:moveTo>
                    <a:cubicBezTo>
                      <a:pt x="281940" y="208280"/>
                      <a:pt x="297180" y="257810"/>
                      <a:pt x="323850" y="295910"/>
                    </a:cubicBezTo>
                    <a:cubicBezTo>
                      <a:pt x="345440" y="328930"/>
                      <a:pt x="372110" y="345440"/>
                      <a:pt x="396240" y="381000"/>
                    </a:cubicBezTo>
                    <a:cubicBezTo>
                      <a:pt x="430530" y="431800"/>
                      <a:pt x="476250" y="516890"/>
                      <a:pt x="500380" y="579120"/>
                    </a:cubicBezTo>
                    <a:cubicBezTo>
                      <a:pt x="520700" y="631190"/>
                      <a:pt x="521970" y="681990"/>
                      <a:pt x="542290" y="727710"/>
                    </a:cubicBezTo>
                    <a:cubicBezTo>
                      <a:pt x="560070" y="769620"/>
                      <a:pt x="594360" y="793750"/>
                      <a:pt x="614680" y="843280"/>
                    </a:cubicBezTo>
                    <a:cubicBezTo>
                      <a:pt x="642620" y="914400"/>
                      <a:pt x="660400" y="1009650"/>
                      <a:pt x="671830" y="1123950"/>
                    </a:cubicBezTo>
                    <a:cubicBezTo>
                      <a:pt x="689610" y="1297940"/>
                      <a:pt x="699770" y="1692910"/>
                      <a:pt x="673100" y="1788160"/>
                    </a:cubicBezTo>
                    <a:cubicBezTo>
                      <a:pt x="665480" y="1817370"/>
                      <a:pt x="647700" y="1821180"/>
                      <a:pt x="642620" y="1840230"/>
                    </a:cubicBezTo>
                    <a:cubicBezTo>
                      <a:pt x="636270" y="1860550"/>
                      <a:pt x="647700" y="1880870"/>
                      <a:pt x="642620" y="1907540"/>
                    </a:cubicBezTo>
                    <a:cubicBezTo>
                      <a:pt x="633730" y="1953260"/>
                      <a:pt x="588010" y="2038350"/>
                      <a:pt x="575310" y="2085340"/>
                    </a:cubicBezTo>
                    <a:cubicBezTo>
                      <a:pt x="568960" y="2114550"/>
                      <a:pt x="575310" y="2137410"/>
                      <a:pt x="566420" y="2159000"/>
                    </a:cubicBezTo>
                    <a:cubicBezTo>
                      <a:pt x="560070" y="2178050"/>
                      <a:pt x="548640" y="2190750"/>
                      <a:pt x="532130" y="2209800"/>
                    </a:cubicBezTo>
                    <a:cubicBezTo>
                      <a:pt x="508000" y="2240280"/>
                      <a:pt x="454660" y="2282190"/>
                      <a:pt x="427990" y="2317750"/>
                    </a:cubicBezTo>
                    <a:cubicBezTo>
                      <a:pt x="406400" y="2348230"/>
                      <a:pt x="401320" y="2378710"/>
                      <a:pt x="378460" y="2406650"/>
                    </a:cubicBezTo>
                    <a:cubicBezTo>
                      <a:pt x="353060" y="2439670"/>
                      <a:pt x="318770" y="2466340"/>
                      <a:pt x="279400" y="2500630"/>
                    </a:cubicBezTo>
                    <a:cubicBezTo>
                      <a:pt x="227330" y="2545080"/>
                      <a:pt x="134620" y="2631440"/>
                      <a:pt x="93980" y="2649220"/>
                    </a:cubicBezTo>
                    <a:cubicBezTo>
                      <a:pt x="77470" y="2655570"/>
                      <a:pt x="66040" y="2656840"/>
                      <a:pt x="54610" y="2654300"/>
                    </a:cubicBezTo>
                    <a:cubicBezTo>
                      <a:pt x="41910" y="2651760"/>
                      <a:pt x="27940" y="2645410"/>
                      <a:pt x="20320" y="2635250"/>
                    </a:cubicBezTo>
                    <a:cubicBezTo>
                      <a:pt x="10160" y="2622550"/>
                      <a:pt x="2540" y="2594610"/>
                      <a:pt x="5080" y="2579370"/>
                    </a:cubicBezTo>
                    <a:cubicBezTo>
                      <a:pt x="7620" y="2565400"/>
                      <a:pt x="16510" y="2553970"/>
                      <a:pt x="26670" y="2545080"/>
                    </a:cubicBezTo>
                    <a:cubicBezTo>
                      <a:pt x="36830" y="2537460"/>
                      <a:pt x="50800" y="2532380"/>
                      <a:pt x="63500" y="2531110"/>
                    </a:cubicBezTo>
                    <a:cubicBezTo>
                      <a:pt x="76200" y="2531110"/>
                      <a:pt x="91440" y="2536190"/>
                      <a:pt x="101600" y="2542540"/>
                    </a:cubicBezTo>
                    <a:cubicBezTo>
                      <a:pt x="111760" y="2550160"/>
                      <a:pt x="121920" y="2561590"/>
                      <a:pt x="124460" y="2575560"/>
                    </a:cubicBezTo>
                    <a:cubicBezTo>
                      <a:pt x="128270" y="2590800"/>
                      <a:pt x="123190" y="2618740"/>
                      <a:pt x="114300" y="2631440"/>
                    </a:cubicBezTo>
                    <a:cubicBezTo>
                      <a:pt x="106680" y="2642870"/>
                      <a:pt x="92710" y="2650490"/>
                      <a:pt x="81280" y="2653030"/>
                    </a:cubicBezTo>
                    <a:cubicBezTo>
                      <a:pt x="68580" y="2656840"/>
                      <a:pt x="53340" y="2655570"/>
                      <a:pt x="41910" y="2650490"/>
                    </a:cubicBezTo>
                    <a:cubicBezTo>
                      <a:pt x="30480" y="2645410"/>
                      <a:pt x="17780" y="2636520"/>
                      <a:pt x="11430" y="2623820"/>
                    </a:cubicBezTo>
                    <a:cubicBezTo>
                      <a:pt x="5080" y="2609850"/>
                      <a:pt x="0" y="2588260"/>
                      <a:pt x="10160" y="2566670"/>
                    </a:cubicBezTo>
                    <a:cubicBezTo>
                      <a:pt x="30480" y="2520950"/>
                      <a:pt x="153670" y="2433320"/>
                      <a:pt x="205740" y="2397760"/>
                    </a:cubicBezTo>
                    <a:cubicBezTo>
                      <a:pt x="236220" y="2377440"/>
                      <a:pt x="257810" y="2379980"/>
                      <a:pt x="281940" y="2358390"/>
                    </a:cubicBezTo>
                    <a:cubicBezTo>
                      <a:pt x="317500" y="2324100"/>
                      <a:pt x="346710" y="2235200"/>
                      <a:pt x="381000" y="2195830"/>
                    </a:cubicBezTo>
                    <a:cubicBezTo>
                      <a:pt x="405130" y="2167890"/>
                      <a:pt x="441960" y="2157730"/>
                      <a:pt x="453390" y="2133600"/>
                    </a:cubicBezTo>
                    <a:cubicBezTo>
                      <a:pt x="462280" y="2114550"/>
                      <a:pt x="450850" y="2096770"/>
                      <a:pt x="455930" y="2071370"/>
                    </a:cubicBezTo>
                    <a:cubicBezTo>
                      <a:pt x="464820" y="2028190"/>
                      <a:pt x="509270" y="1949450"/>
                      <a:pt x="520700" y="1902460"/>
                    </a:cubicBezTo>
                    <a:cubicBezTo>
                      <a:pt x="528320" y="1870710"/>
                      <a:pt x="520700" y="1841500"/>
                      <a:pt x="529590" y="1818640"/>
                    </a:cubicBezTo>
                    <a:cubicBezTo>
                      <a:pt x="535940" y="1799590"/>
                      <a:pt x="552450" y="1797050"/>
                      <a:pt x="561340" y="1769110"/>
                    </a:cubicBezTo>
                    <a:cubicBezTo>
                      <a:pt x="586740" y="1678940"/>
                      <a:pt x="571500" y="1290320"/>
                      <a:pt x="557530" y="1135380"/>
                    </a:cubicBezTo>
                    <a:cubicBezTo>
                      <a:pt x="548640" y="1043940"/>
                      <a:pt x="530860" y="971550"/>
                      <a:pt x="519430" y="919480"/>
                    </a:cubicBezTo>
                    <a:cubicBezTo>
                      <a:pt x="511810" y="889000"/>
                      <a:pt x="509270" y="872490"/>
                      <a:pt x="497840" y="848360"/>
                    </a:cubicBezTo>
                    <a:cubicBezTo>
                      <a:pt x="483870" y="821690"/>
                      <a:pt x="455930" y="805180"/>
                      <a:pt x="438150" y="769620"/>
                    </a:cubicBezTo>
                    <a:cubicBezTo>
                      <a:pt x="408940" y="713740"/>
                      <a:pt x="400050" y="603250"/>
                      <a:pt x="365760" y="537210"/>
                    </a:cubicBezTo>
                    <a:cubicBezTo>
                      <a:pt x="337820" y="478790"/>
                      <a:pt x="289560" y="438150"/>
                      <a:pt x="256540" y="387350"/>
                    </a:cubicBezTo>
                    <a:cubicBezTo>
                      <a:pt x="226060" y="336550"/>
                      <a:pt x="207010" y="283210"/>
                      <a:pt x="172720" y="232410"/>
                    </a:cubicBezTo>
                    <a:cubicBezTo>
                      <a:pt x="138430" y="179070"/>
                      <a:pt x="64770" y="114300"/>
                      <a:pt x="50800" y="78740"/>
                    </a:cubicBezTo>
                    <a:cubicBezTo>
                      <a:pt x="44450" y="62230"/>
                      <a:pt x="45720" y="50800"/>
                      <a:pt x="49530" y="39370"/>
                    </a:cubicBezTo>
                    <a:cubicBezTo>
                      <a:pt x="53340" y="27940"/>
                      <a:pt x="63500" y="15240"/>
                      <a:pt x="74930" y="8890"/>
                    </a:cubicBezTo>
                    <a:cubicBezTo>
                      <a:pt x="85090" y="2540"/>
                      <a:pt x="101600" y="0"/>
                      <a:pt x="113030" y="2540"/>
                    </a:cubicBezTo>
                    <a:cubicBezTo>
                      <a:pt x="125730" y="5080"/>
                      <a:pt x="147320" y="22860"/>
                      <a:pt x="147320" y="2286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775970" y="1065530"/>
              <a:ext cx="435610" cy="248920"/>
              <a:chOff x="0" y="0"/>
              <a:chExt cx="435610" cy="24892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50800" y="46990"/>
                <a:ext cx="334010" cy="160020"/>
              </a:xfrm>
              <a:custGeom>
                <a:avLst/>
                <a:gdLst/>
                <a:ahLst/>
                <a:cxnLst/>
                <a:rect l="l" t="t" r="r" b="b"/>
                <a:pathLst>
                  <a:path w="334010" h="160020">
                    <a:moveTo>
                      <a:pt x="43180" y="40640"/>
                    </a:moveTo>
                    <a:cubicBezTo>
                      <a:pt x="306070" y="7620"/>
                      <a:pt x="313690" y="13970"/>
                      <a:pt x="321310" y="22860"/>
                    </a:cubicBezTo>
                    <a:cubicBezTo>
                      <a:pt x="327660" y="31750"/>
                      <a:pt x="332740" y="45720"/>
                      <a:pt x="332740" y="57150"/>
                    </a:cubicBezTo>
                    <a:cubicBezTo>
                      <a:pt x="334010" y="68580"/>
                      <a:pt x="328930" y="82550"/>
                      <a:pt x="322580" y="91440"/>
                    </a:cubicBezTo>
                    <a:cubicBezTo>
                      <a:pt x="316230" y="100330"/>
                      <a:pt x="304800" y="109220"/>
                      <a:pt x="293370" y="111760"/>
                    </a:cubicBezTo>
                    <a:cubicBezTo>
                      <a:pt x="283210" y="115570"/>
                      <a:pt x="269240" y="116840"/>
                      <a:pt x="257810" y="111760"/>
                    </a:cubicBezTo>
                    <a:cubicBezTo>
                      <a:pt x="245110" y="105410"/>
                      <a:pt x="227330" y="86360"/>
                      <a:pt x="222250" y="72390"/>
                    </a:cubicBezTo>
                    <a:cubicBezTo>
                      <a:pt x="218440" y="60960"/>
                      <a:pt x="219710" y="46990"/>
                      <a:pt x="226060" y="36830"/>
                    </a:cubicBezTo>
                    <a:cubicBezTo>
                      <a:pt x="232410" y="24130"/>
                      <a:pt x="252730" y="7620"/>
                      <a:pt x="266700" y="3810"/>
                    </a:cubicBezTo>
                    <a:cubicBezTo>
                      <a:pt x="278130" y="0"/>
                      <a:pt x="292100" y="3810"/>
                      <a:pt x="302260" y="8890"/>
                    </a:cubicBezTo>
                    <a:cubicBezTo>
                      <a:pt x="312420" y="13970"/>
                      <a:pt x="322580" y="22860"/>
                      <a:pt x="327660" y="33020"/>
                    </a:cubicBezTo>
                    <a:cubicBezTo>
                      <a:pt x="332740" y="43180"/>
                      <a:pt x="334010" y="58420"/>
                      <a:pt x="332740" y="68580"/>
                    </a:cubicBezTo>
                    <a:cubicBezTo>
                      <a:pt x="330200" y="80010"/>
                      <a:pt x="327660" y="91440"/>
                      <a:pt x="314960" y="100330"/>
                    </a:cubicBezTo>
                    <a:cubicBezTo>
                      <a:pt x="279400" y="125730"/>
                      <a:pt x="88900" y="160020"/>
                      <a:pt x="43180" y="151130"/>
                    </a:cubicBezTo>
                    <a:cubicBezTo>
                      <a:pt x="25400" y="147320"/>
                      <a:pt x="16510" y="138430"/>
                      <a:pt x="10160" y="128270"/>
                    </a:cubicBezTo>
                    <a:cubicBezTo>
                      <a:pt x="2540" y="118110"/>
                      <a:pt x="0" y="100330"/>
                      <a:pt x="0" y="88900"/>
                    </a:cubicBezTo>
                    <a:cubicBezTo>
                      <a:pt x="1270" y="78740"/>
                      <a:pt x="3810" y="71120"/>
                      <a:pt x="10160" y="63500"/>
                    </a:cubicBezTo>
                    <a:cubicBezTo>
                      <a:pt x="16510" y="54610"/>
                      <a:pt x="43180" y="40640"/>
                      <a:pt x="43180" y="4064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775970" y="1357630"/>
              <a:ext cx="435610" cy="215900"/>
              <a:chOff x="0" y="0"/>
              <a:chExt cx="435610" cy="2159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49530" y="50800"/>
                <a:ext cx="336550" cy="12573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125730">
                    <a:moveTo>
                      <a:pt x="58420" y="0"/>
                    </a:moveTo>
                    <a:cubicBezTo>
                      <a:pt x="312420" y="8890"/>
                      <a:pt x="318770" y="15240"/>
                      <a:pt x="325120" y="25400"/>
                    </a:cubicBezTo>
                    <a:cubicBezTo>
                      <a:pt x="331470" y="34290"/>
                      <a:pt x="336550" y="48260"/>
                      <a:pt x="335280" y="59690"/>
                    </a:cubicBezTo>
                    <a:cubicBezTo>
                      <a:pt x="332740" y="74930"/>
                      <a:pt x="320040" y="96520"/>
                      <a:pt x="307340" y="105410"/>
                    </a:cubicBezTo>
                    <a:cubicBezTo>
                      <a:pt x="297180" y="111760"/>
                      <a:pt x="284480" y="115570"/>
                      <a:pt x="271780" y="113030"/>
                    </a:cubicBezTo>
                    <a:cubicBezTo>
                      <a:pt x="257810" y="110490"/>
                      <a:pt x="236220" y="95250"/>
                      <a:pt x="228600" y="83820"/>
                    </a:cubicBezTo>
                    <a:cubicBezTo>
                      <a:pt x="222250" y="73660"/>
                      <a:pt x="220980" y="58420"/>
                      <a:pt x="222250" y="48260"/>
                    </a:cubicBezTo>
                    <a:cubicBezTo>
                      <a:pt x="224790" y="36830"/>
                      <a:pt x="229870" y="24130"/>
                      <a:pt x="240030" y="16510"/>
                    </a:cubicBezTo>
                    <a:cubicBezTo>
                      <a:pt x="251460" y="6350"/>
                      <a:pt x="275590" y="0"/>
                      <a:pt x="290830" y="1270"/>
                    </a:cubicBezTo>
                    <a:cubicBezTo>
                      <a:pt x="302260" y="3810"/>
                      <a:pt x="313690" y="11430"/>
                      <a:pt x="321310" y="20320"/>
                    </a:cubicBezTo>
                    <a:cubicBezTo>
                      <a:pt x="328930" y="29210"/>
                      <a:pt x="334010" y="41910"/>
                      <a:pt x="335280" y="53340"/>
                    </a:cubicBezTo>
                    <a:cubicBezTo>
                      <a:pt x="335280" y="64770"/>
                      <a:pt x="331470" y="78740"/>
                      <a:pt x="325120" y="88900"/>
                    </a:cubicBezTo>
                    <a:cubicBezTo>
                      <a:pt x="318770" y="97790"/>
                      <a:pt x="312420" y="105410"/>
                      <a:pt x="295910" y="110490"/>
                    </a:cubicBezTo>
                    <a:cubicBezTo>
                      <a:pt x="256540" y="124460"/>
                      <a:pt x="105410" y="125730"/>
                      <a:pt x="58420" y="114300"/>
                    </a:cubicBezTo>
                    <a:cubicBezTo>
                      <a:pt x="35560" y="107950"/>
                      <a:pt x="20320" y="101600"/>
                      <a:pt x="11430" y="88900"/>
                    </a:cubicBezTo>
                    <a:cubicBezTo>
                      <a:pt x="2540" y="78740"/>
                      <a:pt x="0" y="62230"/>
                      <a:pt x="1270" y="49530"/>
                    </a:cubicBezTo>
                    <a:cubicBezTo>
                      <a:pt x="2540" y="38100"/>
                      <a:pt x="10160" y="22860"/>
                      <a:pt x="20320" y="13970"/>
                    </a:cubicBezTo>
                    <a:cubicBezTo>
                      <a:pt x="29210" y="6350"/>
                      <a:pt x="58420" y="0"/>
                      <a:pt x="58420" y="0"/>
                    </a:cubicBezTo>
                  </a:path>
                </a:pathLst>
              </a:custGeom>
              <a:solidFill>
                <a:srgbClr val="0526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53" name="Freeform 53"/>
          <p:cNvSpPr/>
          <p:nvPr/>
        </p:nvSpPr>
        <p:spPr>
          <a:xfrm>
            <a:off x="9515475" y="1569466"/>
            <a:ext cx="5982202" cy="4524040"/>
          </a:xfrm>
          <a:custGeom>
            <a:avLst/>
            <a:gdLst/>
            <a:ahLst/>
            <a:cxnLst/>
            <a:rect l="l" t="t" r="r" b="b"/>
            <a:pathLst>
              <a:path w="5982202" h="4524040">
                <a:moveTo>
                  <a:pt x="0" y="0"/>
                </a:moveTo>
                <a:lnTo>
                  <a:pt x="5982202" y="0"/>
                </a:lnTo>
                <a:lnTo>
                  <a:pt x="5982202" y="4524040"/>
                </a:lnTo>
                <a:lnTo>
                  <a:pt x="0" y="45240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4" name="TextBox 54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847890" y="8029575"/>
            <a:ext cx="1221451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2"/>
              </a:lnSpc>
            </a:pP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현충일에는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태극기를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절반쯤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낮춰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달아요</a:t>
            </a:r>
            <a:endParaRPr lang="en-US" sz="7585" spc="-386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9844423" y="2022855"/>
            <a:ext cx="5324306" cy="102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3"/>
              </a:lnSpc>
            </a:pPr>
            <a:r>
              <a:rPr lang="en-US" sz="6286" spc="-320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조기게양</a:t>
            </a:r>
            <a:r>
              <a:rPr lang="en-US" sz="6286" spc="-320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6286" spc="-320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하는</a:t>
            </a:r>
            <a:r>
              <a:rPr lang="en-US" sz="6286" spc="-320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6286" spc="-320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이유</a:t>
            </a:r>
            <a:r>
              <a:rPr lang="en-US" sz="6286" spc="-320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?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033300" y="3245016"/>
            <a:ext cx="4946552" cy="189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</a:pP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감사한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분들을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생각하며</a:t>
            </a:r>
            <a:endParaRPr lang="en-US" sz="4165" spc="-212" dirty="0">
              <a:solidFill>
                <a:srgbClr val="000000">
                  <a:alpha val="76863"/>
                </a:srgbClr>
              </a:solidFill>
              <a:latin typeface="윤고딕"/>
              <a:ea typeface="윤고딕"/>
              <a:cs typeface="윤고딕"/>
              <a:sym typeface="윤고딕"/>
            </a:endParaRPr>
          </a:p>
          <a:p>
            <a:pPr algn="ctr">
              <a:lnSpc>
                <a:spcPts val="4998"/>
              </a:lnSpc>
            </a:pP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슬픈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마음과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존경을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</a:p>
          <a:p>
            <a:pPr algn="ctr">
              <a:lnSpc>
                <a:spcPts val="4998"/>
              </a:lnSpc>
            </a:pP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표현하기</a:t>
            </a:r>
            <a:r>
              <a:rPr lang="en-US" sz="4165" spc="-212" dirty="0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4165" spc="-212" dirty="0" err="1">
                <a:solidFill>
                  <a:srgbClr val="000000">
                    <a:alpha val="76863"/>
                  </a:srgbClr>
                </a:solidFill>
                <a:latin typeface="윤고딕"/>
                <a:ea typeface="윤고딕"/>
                <a:cs typeface="윤고딕"/>
                <a:sym typeface="윤고딕"/>
              </a:rPr>
              <a:t>위해</a:t>
            </a:r>
            <a:endParaRPr lang="en-US" sz="4165" spc="-212" dirty="0">
              <a:solidFill>
                <a:srgbClr val="000000">
                  <a:alpha val="76863"/>
                </a:srgbClr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286" y="852813"/>
            <a:ext cx="16947429" cy="8919440"/>
            <a:chOff x="0" y="0"/>
            <a:chExt cx="4463520" cy="234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3521" cy="2349153"/>
            </a:xfrm>
            <a:custGeom>
              <a:avLst/>
              <a:gdLst/>
              <a:ahLst/>
              <a:cxnLst/>
              <a:rect l="l" t="t" r="r" b="b"/>
              <a:pathLst>
                <a:path w="4463521" h="2349153">
                  <a:moveTo>
                    <a:pt x="23755" y="0"/>
                  </a:moveTo>
                  <a:lnTo>
                    <a:pt x="4439766" y="0"/>
                  </a:lnTo>
                  <a:cubicBezTo>
                    <a:pt x="4446066" y="0"/>
                    <a:pt x="4452108" y="2503"/>
                    <a:pt x="4456563" y="6958"/>
                  </a:cubicBezTo>
                  <a:cubicBezTo>
                    <a:pt x="4461018" y="11412"/>
                    <a:pt x="4463521" y="17455"/>
                    <a:pt x="4463521" y="23755"/>
                  </a:cubicBezTo>
                  <a:lnTo>
                    <a:pt x="4463521" y="2325398"/>
                  </a:lnTo>
                  <a:cubicBezTo>
                    <a:pt x="4463521" y="2331698"/>
                    <a:pt x="4461018" y="2337740"/>
                    <a:pt x="4456563" y="2342195"/>
                  </a:cubicBezTo>
                  <a:cubicBezTo>
                    <a:pt x="4452108" y="2346650"/>
                    <a:pt x="4446066" y="2349153"/>
                    <a:pt x="4439766" y="2349153"/>
                  </a:cubicBezTo>
                  <a:lnTo>
                    <a:pt x="23755" y="2349153"/>
                  </a:lnTo>
                  <a:cubicBezTo>
                    <a:pt x="10635" y="2349153"/>
                    <a:pt x="0" y="2338518"/>
                    <a:pt x="0" y="2325398"/>
                  </a:cubicBezTo>
                  <a:lnTo>
                    <a:pt x="0" y="23755"/>
                  </a:lnTo>
                  <a:cubicBezTo>
                    <a:pt x="0" y="17455"/>
                    <a:pt x="2503" y="11412"/>
                    <a:pt x="6958" y="6958"/>
                  </a:cubicBezTo>
                  <a:cubicBezTo>
                    <a:pt x="11412" y="2503"/>
                    <a:pt x="17455" y="0"/>
                    <a:pt x="23755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463520" cy="234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286" y="670775"/>
            <a:ext cx="16947429" cy="8954976"/>
            <a:chOff x="0" y="0"/>
            <a:chExt cx="4463520" cy="2358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3521" cy="2358512"/>
            </a:xfrm>
            <a:custGeom>
              <a:avLst/>
              <a:gdLst/>
              <a:ahLst/>
              <a:cxnLst/>
              <a:rect l="l" t="t" r="r" b="b"/>
              <a:pathLst>
                <a:path w="4463521" h="2358512">
                  <a:moveTo>
                    <a:pt x="22841" y="0"/>
                  </a:moveTo>
                  <a:lnTo>
                    <a:pt x="4440680" y="0"/>
                  </a:lnTo>
                  <a:cubicBezTo>
                    <a:pt x="4446737" y="0"/>
                    <a:pt x="4452547" y="2406"/>
                    <a:pt x="4456831" y="6690"/>
                  </a:cubicBezTo>
                  <a:cubicBezTo>
                    <a:pt x="4461114" y="10973"/>
                    <a:pt x="4463521" y="16783"/>
                    <a:pt x="4463521" y="22841"/>
                  </a:cubicBezTo>
                  <a:lnTo>
                    <a:pt x="4463521" y="2335671"/>
                  </a:lnTo>
                  <a:cubicBezTo>
                    <a:pt x="4463521" y="2341729"/>
                    <a:pt x="4461114" y="2347538"/>
                    <a:pt x="4456831" y="2351822"/>
                  </a:cubicBezTo>
                  <a:cubicBezTo>
                    <a:pt x="4452547" y="2356106"/>
                    <a:pt x="4446737" y="2358512"/>
                    <a:pt x="4440680" y="2358512"/>
                  </a:cubicBezTo>
                  <a:lnTo>
                    <a:pt x="22841" y="2358512"/>
                  </a:lnTo>
                  <a:cubicBezTo>
                    <a:pt x="16783" y="2358512"/>
                    <a:pt x="10973" y="2356106"/>
                    <a:pt x="6690" y="2351822"/>
                  </a:cubicBezTo>
                  <a:cubicBezTo>
                    <a:pt x="2406" y="2347538"/>
                    <a:pt x="0" y="2341729"/>
                    <a:pt x="0" y="2335671"/>
                  </a:cubicBezTo>
                  <a:lnTo>
                    <a:pt x="0" y="22841"/>
                  </a:lnTo>
                  <a:cubicBezTo>
                    <a:pt x="0" y="16783"/>
                    <a:pt x="2406" y="10973"/>
                    <a:pt x="6690" y="6690"/>
                  </a:cubicBezTo>
                  <a:cubicBezTo>
                    <a:pt x="10973" y="2406"/>
                    <a:pt x="16783" y="0"/>
                    <a:pt x="22841" y="0"/>
                  </a:cubicBezTo>
                  <a:close/>
                </a:path>
              </a:pathLst>
            </a:custGeom>
            <a:solidFill>
              <a:srgbClr val="FFFEF8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463520" cy="235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949" y="836178"/>
            <a:ext cx="432426" cy="4324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7301" y="468804"/>
            <a:ext cx="153721" cy="654657"/>
            <a:chOff x="0" y="0"/>
            <a:chExt cx="40486" cy="17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63221" y="836178"/>
            <a:ext cx="432426" cy="4324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02573" y="468804"/>
            <a:ext cx="153721" cy="654657"/>
            <a:chOff x="0" y="0"/>
            <a:chExt cx="40486" cy="172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2353" y="836178"/>
            <a:ext cx="432426" cy="43242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31706" y="468804"/>
            <a:ext cx="153721" cy="654657"/>
            <a:chOff x="0" y="0"/>
            <a:chExt cx="40486" cy="1724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597625" y="836178"/>
            <a:ext cx="432426" cy="43242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8F0DB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1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736978" y="468804"/>
            <a:ext cx="153721" cy="654657"/>
            <a:chOff x="0" y="0"/>
            <a:chExt cx="40486" cy="1724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86" cy="172420"/>
            </a:xfrm>
            <a:custGeom>
              <a:avLst/>
              <a:gdLst/>
              <a:ahLst/>
              <a:cxnLst/>
              <a:rect l="l" t="t" r="r" b="b"/>
              <a:pathLst>
                <a:path w="40486" h="172420">
                  <a:moveTo>
                    <a:pt x="20243" y="0"/>
                  </a:moveTo>
                  <a:lnTo>
                    <a:pt x="20243" y="0"/>
                  </a:lnTo>
                  <a:cubicBezTo>
                    <a:pt x="25612" y="0"/>
                    <a:pt x="30761" y="2133"/>
                    <a:pt x="34557" y="5929"/>
                  </a:cubicBezTo>
                  <a:cubicBezTo>
                    <a:pt x="38354" y="9725"/>
                    <a:pt x="40486" y="14874"/>
                    <a:pt x="40486" y="20243"/>
                  </a:cubicBezTo>
                  <a:lnTo>
                    <a:pt x="40486" y="152177"/>
                  </a:lnTo>
                  <a:cubicBezTo>
                    <a:pt x="40486" y="157546"/>
                    <a:pt x="38354" y="162695"/>
                    <a:pt x="34557" y="166491"/>
                  </a:cubicBezTo>
                  <a:cubicBezTo>
                    <a:pt x="30761" y="170287"/>
                    <a:pt x="25612" y="172420"/>
                    <a:pt x="20243" y="172420"/>
                  </a:cubicBezTo>
                  <a:lnTo>
                    <a:pt x="20243" y="172420"/>
                  </a:lnTo>
                  <a:cubicBezTo>
                    <a:pt x="14874" y="172420"/>
                    <a:pt x="9725" y="170287"/>
                    <a:pt x="5929" y="166491"/>
                  </a:cubicBezTo>
                  <a:cubicBezTo>
                    <a:pt x="2133" y="162695"/>
                    <a:pt x="0" y="157546"/>
                    <a:pt x="0" y="152177"/>
                  </a:cubicBezTo>
                  <a:lnTo>
                    <a:pt x="0" y="20243"/>
                  </a:lnTo>
                  <a:cubicBezTo>
                    <a:pt x="0" y="14874"/>
                    <a:pt x="2133" y="9725"/>
                    <a:pt x="5929" y="5929"/>
                  </a:cubicBezTo>
                  <a:cubicBezTo>
                    <a:pt x="9725" y="2133"/>
                    <a:pt x="14874" y="0"/>
                    <a:pt x="2024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40486" cy="17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041743" y="3538191"/>
            <a:ext cx="3161249" cy="3678207"/>
            <a:chOff x="0" y="0"/>
            <a:chExt cx="4214998" cy="4904276"/>
          </a:xfrm>
        </p:grpSpPr>
        <p:sp>
          <p:nvSpPr>
            <p:cNvPr id="33" name="Freeform 33"/>
            <p:cNvSpPr/>
            <p:nvPr/>
          </p:nvSpPr>
          <p:spPr>
            <a:xfrm rot="1447507">
              <a:off x="1233621" y="2602337"/>
              <a:ext cx="2727709" cy="1824155"/>
            </a:xfrm>
            <a:custGeom>
              <a:avLst/>
              <a:gdLst/>
              <a:ahLst/>
              <a:cxnLst/>
              <a:rect l="l" t="t" r="r" b="b"/>
              <a:pathLst>
                <a:path w="2727709" h="1824155">
                  <a:moveTo>
                    <a:pt x="0" y="0"/>
                  </a:moveTo>
                  <a:lnTo>
                    <a:pt x="2727709" y="0"/>
                  </a:lnTo>
                  <a:lnTo>
                    <a:pt x="2727709" y="1824155"/>
                  </a:lnTo>
                  <a:lnTo>
                    <a:pt x="0" y="182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34"/>
            <p:cNvSpPr/>
            <p:nvPr/>
          </p:nvSpPr>
          <p:spPr>
            <a:xfrm rot="-1252492">
              <a:off x="1032971" y="302850"/>
              <a:ext cx="2083666" cy="2083666"/>
            </a:xfrm>
            <a:custGeom>
              <a:avLst/>
              <a:gdLst/>
              <a:ahLst/>
              <a:cxnLst/>
              <a:rect l="l" t="t" r="r" b="b"/>
              <a:pathLst>
                <a:path w="2083666" h="2083666">
                  <a:moveTo>
                    <a:pt x="0" y="0"/>
                  </a:moveTo>
                  <a:lnTo>
                    <a:pt x="2083666" y="0"/>
                  </a:lnTo>
                  <a:lnTo>
                    <a:pt x="2083666" y="2083666"/>
                  </a:lnTo>
                  <a:lnTo>
                    <a:pt x="0" y="208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35"/>
            <p:cNvSpPr/>
            <p:nvPr/>
          </p:nvSpPr>
          <p:spPr>
            <a:xfrm rot="-1252492">
              <a:off x="241226" y="2752040"/>
              <a:ext cx="1663030" cy="1660302"/>
            </a:xfrm>
            <a:custGeom>
              <a:avLst/>
              <a:gdLst/>
              <a:ahLst/>
              <a:cxnLst/>
              <a:rect l="l" t="t" r="r" b="b"/>
              <a:pathLst>
                <a:path w="1663030" h="1660302">
                  <a:moveTo>
                    <a:pt x="0" y="0"/>
                  </a:moveTo>
                  <a:lnTo>
                    <a:pt x="1663030" y="0"/>
                  </a:lnTo>
                  <a:lnTo>
                    <a:pt x="1663030" y="1660301"/>
                  </a:lnTo>
                  <a:lnTo>
                    <a:pt x="0" y="166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5499" r="-25293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623541" y="1756696"/>
            <a:ext cx="3626678" cy="151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4"/>
              </a:lnSpc>
            </a:pPr>
            <a:r>
              <a:rPr lang="en-US" sz="9395" spc="-479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조기게양</a:t>
            </a:r>
          </a:p>
        </p:txBody>
      </p:sp>
      <p:sp>
        <p:nvSpPr>
          <p:cNvPr id="37" name="Freeform 37"/>
          <p:cNvSpPr/>
          <p:nvPr/>
        </p:nvSpPr>
        <p:spPr>
          <a:xfrm rot="283949">
            <a:off x="1587466" y="2103152"/>
            <a:ext cx="722661" cy="913316"/>
          </a:xfrm>
          <a:custGeom>
            <a:avLst/>
            <a:gdLst/>
            <a:ahLst/>
            <a:cxnLst/>
            <a:rect l="l" t="t" r="r" b="b"/>
            <a:pathLst>
              <a:path w="722661" h="913316">
                <a:moveTo>
                  <a:pt x="0" y="0"/>
                </a:moveTo>
                <a:lnTo>
                  <a:pt x="722661" y="0"/>
                </a:lnTo>
                <a:lnTo>
                  <a:pt x="722661" y="913315"/>
                </a:lnTo>
                <a:lnTo>
                  <a:pt x="0" y="91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Freeform 38"/>
          <p:cNvSpPr/>
          <p:nvPr/>
        </p:nvSpPr>
        <p:spPr>
          <a:xfrm>
            <a:off x="2898060" y="3538191"/>
            <a:ext cx="5382312" cy="5382312"/>
          </a:xfrm>
          <a:custGeom>
            <a:avLst/>
            <a:gdLst/>
            <a:ahLst/>
            <a:cxnLst/>
            <a:rect l="l" t="t" r="r" b="b"/>
            <a:pathLst>
              <a:path w="5382312" h="5382312">
                <a:moveTo>
                  <a:pt x="0" y="0"/>
                </a:moveTo>
                <a:lnTo>
                  <a:pt x="5382312" y="0"/>
                </a:lnTo>
                <a:lnTo>
                  <a:pt x="5382312" y="5382312"/>
                </a:lnTo>
                <a:lnTo>
                  <a:pt x="0" y="5382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9" name="TextBox 39"/>
          <p:cNvSpPr txBox="1"/>
          <p:nvPr/>
        </p:nvSpPr>
        <p:spPr>
          <a:xfrm>
            <a:off x="5240384" y="910433"/>
            <a:ext cx="2019672" cy="65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7"/>
              </a:lnSpc>
            </a:pPr>
            <a:r>
              <a:rPr lang="en-US" sz="5102" b="1" spc="-132">
                <a:solidFill>
                  <a:srgbClr val="E8919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현충일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22459" y="1057836"/>
            <a:ext cx="2342877" cy="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4037" b="1" spc="-104">
                <a:solidFill>
                  <a:srgbClr val="55ABF1"/>
                </a:solidFill>
                <a:latin typeface="Tlab 모던라운드 Bold"/>
                <a:ea typeface="Tlab 모던라운드 Bold"/>
                <a:cs typeface="Tlab 모던라운드 Bold"/>
                <a:sym typeface="Tlab 모던라운드 Bold"/>
              </a:rPr>
              <a:t>6월 6일은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37326" y="5067300"/>
            <a:ext cx="5458321" cy="35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2"/>
              </a:lnSpc>
            </a:pP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우리집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베란다에도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태극기를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낮게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달아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조기게양</a:t>
            </a:r>
            <a:r>
              <a:rPr lang="en-US" sz="7585" spc="-386" dirty="0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 </a:t>
            </a:r>
            <a:r>
              <a:rPr lang="en-US" sz="7585" spc="-386" dirty="0" err="1">
                <a:solidFill>
                  <a:srgbClr val="000000">
                    <a:alpha val="76863"/>
                  </a:srgbClr>
                </a:solidFill>
                <a:latin typeface="Ownglyph zihi"/>
                <a:ea typeface="Ownglyph zihi"/>
                <a:cs typeface="Ownglyph zihi"/>
                <a:sym typeface="Ownglyph zihi"/>
              </a:rPr>
              <a:t>해봅시다</a:t>
            </a:r>
            <a:endParaRPr lang="en-US" sz="7585" spc="-386" dirty="0">
              <a:solidFill>
                <a:srgbClr val="000000">
                  <a:alpha val="76863"/>
                </a:srgbClr>
              </a:solidFill>
              <a:latin typeface="Ownglyph zihi"/>
              <a:ea typeface="Ownglyph zihi"/>
              <a:cs typeface="Ownglyph zihi"/>
              <a:sym typeface="Ownglyph zih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216</Words>
  <Application>Microsoft Office PowerPoint</Application>
  <PresentationFormat>사용자 지정</PresentationFormat>
  <Paragraphs>61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Tlab 모던라운드 Bold</vt:lpstr>
      <vt:lpstr>Ownglyph zihi</vt:lpstr>
      <vt:lpstr>윤고딕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핑크색과 민트색 알록달록한 귀여운 캐릭터 초등학교 어린이 수업 내용 자료 프레젠테이션</dc:title>
  <dc:creator>허혜진</dc:creator>
  <cp:lastModifiedBy>혜진 허</cp:lastModifiedBy>
  <cp:revision>2</cp:revision>
  <dcterms:created xsi:type="dcterms:W3CDTF">2006-08-16T00:00:00Z</dcterms:created>
  <dcterms:modified xsi:type="dcterms:W3CDTF">2025-06-01T00:45:04Z</dcterms:modified>
  <dc:identifier>DAGo-UB36QM</dc:identifier>
</cp:coreProperties>
</file>